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92" r:id="rId6"/>
    <p:sldId id="269" r:id="rId7"/>
    <p:sldId id="276" r:id="rId8"/>
    <p:sldId id="277" r:id="rId9"/>
    <p:sldId id="275" r:id="rId10"/>
    <p:sldId id="279" r:id="rId11"/>
    <p:sldId id="278" r:id="rId12"/>
    <p:sldId id="280" r:id="rId13"/>
    <p:sldId id="293" r:id="rId14"/>
    <p:sldId id="295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闫亮" initials="闫亮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5994"/>
  </p:normalViewPr>
  <p:slideViewPr>
    <p:cSldViewPr snapToGrid="0">
      <p:cViewPr>
        <p:scale>
          <a:sx n="75" d="100"/>
          <a:sy n="75" d="100"/>
        </p:scale>
        <p:origin x="928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02156D-D8FF-44D6-A2BA-2E578D3291E3}" type="doc">
      <dgm:prSet loTypeId="urn:microsoft.com/office/officeart/2005/8/layout/hList7#1" loCatId="process" qsTypeId="urn:microsoft.com/office/officeart/2005/8/quickstyle/simple1#1" qsCatId="simple" csTypeId="urn:microsoft.com/office/officeart/2005/8/colors/colorful2#1" csCatId="colorful" phldr="1"/>
      <dgm:spPr/>
    </dgm:pt>
    <dgm:pt modelId="{147DDAC1-926C-42A8-B19D-C73E6806C9D1}">
      <dgm:prSet phldrT="[文本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74F80458-9A81-4212-94C0-CD3E4D1011A0}" type="parTrans" cxnId="{E98C4FD8-1FDC-4E7C-9D53-931DC5558617}">
      <dgm:prSet/>
      <dgm:spPr/>
      <dgm:t>
        <a:bodyPr/>
        <a:lstStyle/>
        <a:p>
          <a:endParaRPr lang="zh-CN" altLang="en-US"/>
        </a:p>
      </dgm:t>
    </dgm:pt>
    <dgm:pt modelId="{66B2749C-A5C9-4A13-9CB0-4349688B6A81}" type="sibTrans" cxnId="{E98C4FD8-1FDC-4E7C-9D53-931DC5558617}">
      <dgm:prSet/>
      <dgm:spPr/>
      <dgm:t>
        <a:bodyPr/>
        <a:lstStyle/>
        <a:p>
          <a:endParaRPr lang="zh-CN" altLang="en-US"/>
        </a:p>
      </dgm:t>
    </dgm:pt>
    <dgm:pt modelId="{A91B0FDA-B48F-4737-B8C6-AB55BF35CBF2}">
      <dgm:prSet phldrT="[文本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602AC4B6-8CF9-46D1-BAF4-2A5A7C67311F}" type="parTrans" cxnId="{D62B629B-0ABB-4710-9AA0-EFCF465D0D0C}">
      <dgm:prSet/>
      <dgm:spPr/>
      <dgm:t>
        <a:bodyPr/>
        <a:lstStyle/>
        <a:p>
          <a:endParaRPr lang="zh-CN" altLang="en-US"/>
        </a:p>
      </dgm:t>
    </dgm:pt>
    <dgm:pt modelId="{998A1131-D569-4867-974F-EFAE81D8EC49}" type="sibTrans" cxnId="{D62B629B-0ABB-4710-9AA0-EFCF465D0D0C}">
      <dgm:prSet/>
      <dgm:spPr/>
      <dgm:t>
        <a:bodyPr/>
        <a:lstStyle/>
        <a:p>
          <a:endParaRPr lang="zh-CN" altLang="en-US"/>
        </a:p>
      </dgm:t>
    </dgm:pt>
    <dgm:pt modelId="{6E702B1F-914D-40EF-9A50-E5814BA020EC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endParaRPr lang="zh-CN" altLang="en-US"/>
        </a:p>
      </dgm:t>
    </dgm:pt>
    <dgm:pt modelId="{7A1180A1-EC52-4AEE-AF40-B71328850B08}" type="parTrans" cxnId="{3FC78B7B-B753-4728-84B0-52B7437D0CBD}">
      <dgm:prSet/>
      <dgm:spPr/>
      <dgm:t>
        <a:bodyPr/>
        <a:lstStyle/>
        <a:p>
          <a:endParaRPr lang="zh-CN" altLang="en-US"/>
        </a:p>
      </dgm:t>
    </dgm:pt>
    <dgm:pt modelId="{4997A14A-5CE9-4553-899F-19071CE6BC1B}" type="sibTrans" cxnId="{3FC78B7B-B753-4728-84B0-52B7437D0CBD}">
      <dgm:prSet/>
      <dgm:spPr/>
      <dgm:t>
        <a:bodyPr/>
        <a:lstStyle/>
        <a:p>
          <a:endParaRPr lang="zh-CN" altLang="en-US"/>
        </a:p>
      </dgm:t>
    </dgm:pt>
    <dgm:pt modelId="{7B5A7269-508B-4A68-A2B5-F1136EFD8ED1}">
      <dgm:prSet phldrT="[文本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5719E05E-3431-4648-B8C4-702EEC9D34FA}" type="sibTrans" cxnId="{3533DA05-A160-4F27-84A7-F5D2C193BFFA}">
      <dgm:prSet/>
      <dgm:spPr/>
      <dgm:t>
        <a:bodyPr/>
        <a:lstStyle/>
        <a:p>
          <a:endParaRPr lang="zh-CN" altLang="en-US"/>
        </a:p>
      </dgm:t>
    </dgm:pt>
    <dgm:pt modelId="{13C0054D-C96F-4CC9-9089-FEB6D9E265AD}" type="parTrans" cxnId="{3533DA05-A160-4F27-84A7-F5D2C193BFFA}">
      <dgm:prSet/>
      <dgm:spPr/>
      <dgm:t>
        <a:bodyPr/>
        <a:lstStyle/>
        <a:p>
          <a:endParaRPr lang="zh-CN" altLang="en-US"/>
        </a:p>
      </dgm:t>
    </dgm:pt>
    <dgm:pt modelId="{CD8D9423-C784-4A7A-BB88-D3F1017EE21F}" type="pres">
      <dgm:prSet presAssocID="{DC02156D-D8FF-44D6-A2BA-2E578D3291E3}" presName="Name0" presStyleCnt="0">
        <dgm:presLayoutVars>
          <dgm:dir/>
          <dgm:resizeHandles val="exact"/>
        </dgm:presLayoutVars>
      </dgm:prSet>
      <dgm:spPr/>
    </dgm:pt>
    <dgm:pt modelId="{D0D94B8C-1304-4B48-A7D3-0ACF4CE586D8}" type="pres">
      <dgm:prSet presAssocID="{DC02156D-D8FF-44D6-A2BA-2E578D3291E3}" presName="fgShape" presStyleLbl="fgShp" presStyleIdx="0" presStyleCnt="1" custLinFactY="100000" custLinFactNeighborX="-2583" custLinFactNeighborY="102631"/>
      <dgm:spPr>
        <a:noFill/>
        <a:ln>
          <a:noFill/>
        </a:ln>
      </dgm:spPr>
    </dgm:pt>
    <dgm:pt modelId="{35059406-8E25-4857-AD6E-059ADA50FCCD}" type="pres">
      <dgm:prSet presAssocID="{DC02156D-D8FF-44D6-A2BA-2E578D3291E3}" presName="linComp" presStyleCnt="0"/>
      <dgm:spPr/>
    </dgm:pt>
    <dgm:pt modelId="{60E5DDA2-DA54-4443-82E8-A925A1049C29}" type="pres">
      <dgm:prSet presAssocID="{6E702B1F-914D-40EF-9A50-E5814BA020EC}" presName="compNode" presStyleCnt="0"/>
      <dgm:spPr/>
    </dgm:pt>
    <dgm:pt modelId="{78F3816B-434E-46D4-9177-1D9E27FA4FB3}" type="pres">
      <dgm:prSet presAssocID="{6E702B1F-914D-40EF-9A50-E5814BA020EC}" presName="bkgdShape" presStyleLbl="node1" presStyleIdx="0" presStyleCnt="4"/>
      <dgm:spPr/>
      <dgm:t>
        <a:bodyPr/>
        <a:lstStyle/>
        <a:p>
          <a:endParaRPr lang="zh-CN" altLang="en-US"/>
        </a:p>
      </dgm:t>
    </dgm:pt>
    <dgm:pt modelId="{43ADFF75-EBF5-4449-AAC6-D658025C6A84}" type="pres">
      <dgm:prSet presAssocID="{6E702B1F-914D-40EF-9A50-E5814BA020EC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F68E8A-C5B1-4290-B6DB-F57F5EABAA53}" type="pres">
      <dgm:prSet presAssocID="{6E702B1F-914D-40EF-9A50-E5814BA020EC}" presName="invisiNode" presStyleLbl="node1" presStyleIdx="0" presStyleCnt="4"/>
      <dgm:spPr/>
    </dgm:pt>
    <dgm:pt modelId="{03E57C5E-DFE5-4015-83B3-709089DBFA10}" type="pres">
      <dgm:prSet presAssocID="{6E702B1F-914D-40EF-9A50-E5814BA020EC}" presName="imagNode" presStyleLbl="fgImgPlace1" presStyleIdx="0" presStyleCnt="4" custScaleX="70901" custScaleY="67827" custLinFactNeighborY="-26977"/>
      <dgm:spPr>
        <a:solidFill>
          <a:schemeClr val="accent5">
            <a:lumMod val="40000"/>
            <a:lumOff val="60000"/>
          </a:schemeClr>
        </a:solidFill>
      </dgm:spPr>
    </dgm:pt>
    <dgm:pt modelId="{EADD3FDF-930A-45D5-9FFE-EB8B9DF34BF1}" type="pres">
      <dgm:prSet presAssocID="{4997A14A-5CE9-4553-899F-19071CE6BC1B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6933BF99-6493-4B68-8D53-41366193462C}" type="pres">
      <dgm:prSet presAssocID="{7B5A7269-508B-4A68-A2B5-F1136EFD8ED1}" presName="compNode" presStyleCnt="0"/>
      <dgm:spPr/>
    </dgm:pt>
    <dgm:pt modelId="{BE4BEAD8-8D94-44B9-B847-567C15820B3D}" type="pres">
      <dgm:prSet presAssocID="{7B5A7269-508B-4A68-A2B5-F1136EFD8ED1}" presName="bkgdShape" presStyleLbl="node1" presStyleIdx="1" presStyleCnt="4"/>
      <dgm:spPr/>
      <dgm:t>
        <a:bodyPr/>
        <a:lstStyle/>
        <a:p>
          <a:endParaRPr lang="zh-CN" altLang="en-US"/>
        </a:p>
      </dgm:t>
    </dgm:pt>
    <dgm:pt modelId="{3B36D75D-FF93-4F03-9AAA-77C195D6A066}" type="pres">
      <dgm:prSet presAssocID="{7B5A7269-508B-4A68-A2B5-F1136EFD8ED1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4D97C5-9980-4265-8D62-1CB7E2ABC90A}" type="pres">
      <dgm:prSet presAssocID="{7B5A7269-508B-4A68-A2B5-F1136EFD8ED1}" presName="invisiNode" presStyleLbl="node1" presStyleIdx="1" presStyleCnt="4"/>
      <dgm:spPr/>
    </dgm:pt>
    <dgm:pt modelId="{E6DE2198-2FDF-43A0-8C4B-606ED4483AFB}" type="pres">
      <dgm:prSet presAssocID="{7B5A7269-508B-4A68-A2B5-F1136EFD8ED1}" presName="imagNode" presStyleLbl="fgImgPlace1" presStyleIdx="1" presStyleCnt="4" custScaleX="67763" custScaleY="67763" custLinFactNeighborY="-27009"/>
      <dgm:spPr>
        <a:solidFill>
          <a:schemeClr val="accent5">
            <a:lumMod val="40000"/>
            <a:lumOff val="60000"/>
          </a:schemeClr>
        </a:solidFill>
      </dgm:spPr>
    </dgm:pt>
    <dgm:pt modelId="{0866DD5C-7501-4C5F-9A29-881AF4FB0E00}" type="pres">
      <dgm:prSet presAssocID="{5719E05E-3431-4648-B8C4-702EEC9D34FA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30E6B541-5D1B-428F-85B4-7DA045D9F7B3}" type="pres">
      <dgm:prSet presAssocID="{147DDAC1-926C-42A8-B19D-C73E6806C9D1}" presName="compNode" presStyleCnt="0"/>
      <dgm:spPr/>
    </dgm:pt>
    <dgm:pt modelId="{FE294E79-72D9-4E8D-A0DD-ADDC346ED08C}" type="pres">
      <dgm:prSet presAssocID="{147DDAC1-926C-42A8-B19D-C73E6806C9D1}" presName="bkgdShape" presStyleLbl="node1" presStyleIdx="2" presStyleCnt="4"/>
      <dgm:spPr/>
      <dgm:t>
        <a:bodyPr/>
        <a:lstStyle/>
        <a:p>
          <a:endParaRPr lang="zh-CN" altLang="en-US"/>
        </a:p>
      </dgm:t>
    </dgm:pt>
    <dgm:pt modelId="{39DE1138-A2A9-441F-BE4D-DFA072A57A20}" type="pres">
      <dgm:prSet presAssocID="{147DDAC1-926C-42A8-B19D-C73E6806C9D1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0B8241-8421-429E-8603-3E64CFF6F038}" type="pres">
      <dgm:prSet presAssocID="{147DDAC1-926C-42A8-B19D-C73E6806C9D1}" presName="invisiNode" presStyleLbl="node1" presStyleIdx="2" presStyleCnt="4"/>
      <dgm:spPr/>
    </dgm:pt>
    <dgm:pt modelId="{4196F9E5-469B-4E71-A583-03901DC86EF4}" type="pres">
      <dgm:prSet presAssocID="{147DDAC1-926C-42A8-B19D-C73E6806C9D1}" presName="imagNode" presStyleLbl="fgImgPlace1" presStyleIdx="2" presStyleCnt="4" custScaleX="67763" custScaleY="67763" custLinFactNeighborY="-27009"/>
      <dgm:spPr>
        <a:solidFill>
          <a:schemeClr val="accent5">
            <a:lumMod val="40000"/>
            <a:lumOff val="60000"/>
          </a:schemeClr>
        </a:solidFill>
      </dgm:spPr>
    </dgm:pt>
    <dgm:pt modelId="{CCB55928-FE19-44C2-AFF7-A80FE8DFAC31}" type="pres">
      <dgm:prSet presAssocID="{66B2749C-A5C9-4A13-9CB0-4349688B6A81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96F32F07-2250-45D6-BE5A-104CC565EA2E}" type="pres">
      <dgm:prSet presAssocID="{A91B0FDA-B48F-4737-B8C6-AB55BF35CBF2}" presName="compNode" presStyleCnt="0"/>
      <dgm:spPr/>
    </dgm:pt>
    <dgm:pt modelId="{EDB55B98-9D5D-4519-8928-5727FFB279DC}" type="pres">
      <dgm:prSet presAssocID="{A91B0FDA-B48F-4737-B8C6-AB55BF35CBF2}" presName="bkgdShape" presStyleLbl="node1" presStyleIdx="3" presStyleCnt="4"/>
      <dgm:spPr/>
      <dgm:t>
        <a:bodyPr/>
        <a:lstStyle/>
        <a:p>
          <a:endParaRPr lang="zh-CN" altLang="en-US"/>
        </a:p>
      </dgm:t>
    </dgm:pt>
    <dgm:pt modelId="{3D1F61CE-3618-460C-8CAF-9B134828FD42}" type="pres">
      <dgm:prSet presAssocID="{A91B0FDA-B48F-4737-B8C6-AB55BF35CBF2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DA97E7-A123-4F99-A7A7-F6F5674444EC}" type="pres">
      <dgm:prSet presAssocID="{A91B0FDA-B48F-4737-B8C6-AB55BF35CBF2}" presName="invisiNode" presStyleLbl="node1" presStyleIdx="3" presStyleCnt="4"/>
      <dgm:spPr/>
    </dgm:pt>
    <dgm:pt modelId="{26B6DE50-00B7-4A40-A4F0-D5574E5F1B5C}" type="pres">
      <dgm:prSet presAssocID="{A91B0FDA-B48F-4737-B8C6-AB55BF35CBF2}" presName="imagNode" presStyleLbl="fgImgPlace1" presStyleIdx="3" presStyleCnt="4" custScaleX="67763" custScaleY="67763" custLinFactNeighborY="-27009"/>
      <dgm:spPr>
        <a:solidFill>
          <a:schemeClr val="accent5">
            <a:lumMod val="40000"/>
            <a:lumOff val="60000"/>
          </a:schemeClr>
        </a:solidFill>
      </dgm:spPr>
    </dgm:pt>
  </dgm:ptLst>
  <dgm:cxnLst>
    <dgm:cxn modelId="{C0577CE9-A044-4680-A2A6-4D45E5A2B442}" type="presOf" srcId="{A91B0FDA-B48F-4737-B8C6-AB55BF35CBF2}" destId="{3D1F61CE-3618-460C-8CAF-9B134828FD42}" srcOrd="1" destOrd="0" presId="urn:microsoft.com/office/officeart/2005/8/layout/hList7#1"/>
    <dgm:cxn modelId="{E98C4FD8-1FDC-4E7C-9D53-931DC5558617}" srcId="{DC02156D-D8FF-44D6-A2BA-2E578D3291E3}" destId="{147DDAC1-926C-42A8-B19D-C73E6806C9D1}" srcOrd="2" destOrd="0" parTransId="{74F80458-9A81-4212-94C0-CD3E4D1011A0}" sibTransId="{66B2749C-A5C9-4A13-9CB0-4349688B6A81}"/>
    <dgm:cxn modelId="{3FC78B7B-B753-4728-84B0-52B7437D0CBD}" srcId="{DC02156D-D8FF-44D6-A2BA-2E578D3291E3}" destId="{6E702B1F-914D-40EF-9A50-E5814BA020EC}" srcOrd="0" destOrd="0" parTransId="{7A1180A1-EC52-4AEE-AF40-B71328850B08}" sibTransId="{4997A14A-5CE9-4553-899F-19071CE6BC1B}"/>
    <dgm:cxn modelId="{A472FBF9-0390-4B75-906D-E427F321657E}" type="presOf" srcId="{5719E05E-3431-4648-B8C4-702EEC9D34FA}" destId="{0866DD5C-7501-4C5F-9A29-881AF4FB0E00}" srcOrd="0" destOrd="0" presId="urn:microsoft.com/office/officeart/2005/8/layout/hList7#1"/>
    <dgm:cxn modelId="{D62B629B-0ABB-4710-9AA0-EFCF465D0D0C}" srcId="{DC02156D-D8FF-44D6-A2BA-2E578D3291E3}" destId="{A91B0FDA-B48F-4737-B8C6-AB55BF35CBF2}" srcOrd="3" destOrd="0" parTransId="{602AC4B6-8CF9-46D1-BAF4-2A5A7C67311F}" sibTransId="{998A1131-D569-4867-974F-EFAE81D8EC49}"/>
    <dgm:cxn modelId="{6CE87487-6679-4931-B39E-AB91DDBBF215}" type="presOf" srcId="{4997A14A-5CE9-4553-899F-19071CE6BC1B}" destId="{EADD3FDF-930A-45D5-9FFE-EB8B9DF34BF1}" srcOrd="0" destOrd="0" presId="urn:microsoft.com/office/officeart/2005/8/layout/hList7#1"/>
    <dgm:cxn modelId="{7AD4CE7A-75B5-433A-8FF8-EC9E2BFCB830}" type="presOf" srcId="{DC02156D-D8FF-44D6-A2BA-2E578D3291E3}" destId="{CD8D9423-C784-4A7A-BB88-D3F1017EE21F}" srcOrd="0" destOrd="0" presId="urn:microsoft.com/office/officeart/2005/8/layout/hList7#1"/>
    <dgm:cxn modelId="{FA4D961D-B98A-4940-BC68-129492C2C80B}" type="presOf" srcId="{A91B0FDA-B48F-4737-B8C6-AB55BF35CBF2}" destId="{EDB55B98-9D5D-4519-8928-5727FFB279DC}" srcOrd="0" destOrd="0" presId="urn:microsoft.com/office/officeart/2005/8/layout/hList7#1"/>
    <dgm:cxn modelId="{E865DC91-9A23-4F08-9A86-CEB205797828}" type="presOf" srcId="{6E702B1F-914D-40EF-9A50-E5814BA020EC}" destId="{78F3816B-434E-46D4-9177-1D9E27FA4FB3}" srcOrd="0" destOrd="0" presId="urn:microsoft.com/office/officeart/2005/8/layout/hList7#1"/>
    <dgm:cxn modelId="{4117D76E-134F-4573-A71B-1EFCC632BFD6}" type="presOf" srcId="{147DDAC1-926C-42A8-B19D-C73E6806C9D1}" destId="{39DE1138-A2A9-441F-BE4D-DFA072A57A20}" srcOrd="1" destOrd="0" presId="urn:microsoft.com/office/officeart/2005/8/layout/hList7#1"/>
    <dgm:cxn modelId="{DB7F1B4E-0506-4D16-8CE5-141F2F63444C}" type="presOf" srcId="{7B5A7269-508B-4A68-A2B5-F1136EFD8ED1}" destId="{BE4BEAD8-8D94-44B9-B847-567C15820B3D}" srcOrd="0" destOrd="0" presId="urn:microsoft.com/office/officeart/2005/8/layout/hList7#1"/>
    <dgm:cxn modelId="{75BB7ACB-AD59-4072-8761-5A88C9A0601F}" type="presOf" srcId="{147DDAC1-926C-42A8-B19D-C73E6806C9D1}" destId="{FE294E79-72D9-4E8D-A0DD-ADDC346ED08C}" srcOrd="0" destOrd="0" presId="urn:microsoft.com/office/officeart/2005/8/layout/hList7#1"/>
    <dgm:cxn modelId="{197A504A-1152-4AC0-A0ED-7960B770E79D}" type="presOf" srcId="{66B2749C-A5C9-4A13-9CB0-4349688B6A81}" destId="{CCB55928-FE19-44C2-AFF7-A80FE8DFAC31}" srcOrd="0" destOrd="0" presId="urn:microsoft.com/office/officeart/2005/8/layout/hList7#1"/>
    <dgm:cxn modelId="{07BA31AD-B00C-4336-A9F8-875EF7058884}" type="presOf" srcId="{6E702B1F-914D-40EF-9A50-E5814BA020EC}" destId="{43ADFF75-EBF5-4449-AAC6-D658025C6A84}" srcOrd="1" destOrd="0" presId="urn:microsoft.com/office/officeart/2005/8/layout/hList7#1"/>
    <dgm:cxn modelId="{97F1D3B8-0A2C-41D8-9183-56A367AA9960}" type="presOf" srcId="{7B5A7269-508B-4A68-A2B5-F1136EFD8ED1}" destId="{3B36D75D-FF93-4F03-9AAA-77C195D6A066}" srcOrd="1" destOrd="0" presId="urn:microsoft.com/office/officeart/2005/8/layout/hList7#1"/>
    <dgm:cxn modelId="{3533DA05-A160-4F27-84A7-F5D2C193BFFA}" srcId="{DC02156D-D8FF-44D6-A2BA-2E578D3291E3}" destId="{7B5A7269-508B-4A68-A2B5-F1136EFD8ED1}" srcOrd="1" destOrd="0" parTransId="{13C0054D-C96F-4CC9-9089-FEB6D9E265AD}" sibTransId="{5719E05E-3431-4648-B8C4-702EEC9D34FA}"/>
    <dgm:cxn modelId="{4A1E3B9D-7287-4872-8088-C2C668470B96}" type="presParOf" srcId="{CD8D9423-C784-4A7A-BB88-D3F1017EE21F}" destId="{D0D94B8C-1304-4B48-A7D3-0ACF4CE586D8}" srcOrd="0" destOrd="0" presId="urn:microsoft.com/office/officeart/2005/8/layout/hList7#1"/>
    <dgm:cxn modelId="{6EA4AF3F-67F2-491D-A11F-736DBB2DC466}" type="presParOf" srcId="{CD8D9423-C784-4A7A-BB88-D3F1017EE21F}" destId="{35059406-8E25-4857-AD6E-059ADA50FCCD}" srcOrd="1" destOrd="0" presId="urn:microsoft.com/office/officeart/2005/8/layout/hList7#1"/>
    <dgm:cxn modelId="{1BC67F5F-F13A-4E90-921A-69A1048346C0}" type="presParOf" srcId="{35059406-8E25-4857-AD6E-059ADA50FCCD}" destId="{60E5DDA2-DA54-4443-82E8-A925A1049C29}" srcOrd="0" destOrd="0" presId="urn:microsoft.com/office/officeart/2005/8/layout/hList7#1"/>
    <dgm:cxn modelId="{FCD8850D-DF6A-40D0-A2FF-019A04271568}" type="presParOf" srcId="{60E5DDA2-DA54-4443-82E8-A925A1049C29}" destId="{78F3816B-434E-46D4-9177-1D9E27FA4FB3}" srcOrd="0" destOrd="0" presId="urn:microsoft.com/office/officeart/2005/8/layout/hList7#1"/>
    <dgm:cxn modelId="{502B2AC2-7213-4508-B129-1D515229F81C}" type="presParOf" srcId="{60E5DDA2-DA54-4443-82E8-A925A1049C29}" destId="{43ADFF75-EBF5-4449-AAC6-D658025C6A84}" srcOrd="1" destOrd="0" presId="urn:microsoft.com/office/officeart/2005/8/layout/hList7#1"/>
    <dgm:cxn modelId="{21D46D0D-6FDC-488A-8F10-6897A486EB9D}" type="presParOf" srcId="{60E5DDA2-DA54-4443-82E8-A925A1049C29}" destId="{62F68E8A-C5B1-4290-B6DB-F57F5EABAA53}" srcOrd="2" destOrd="0" presId="urn:microsoft.com/office/officeart/2005/8/layout/hList7#1"/>
    <dgm:cxn modelId="{096CB008-2465-49CA-B878-6223DEC3E6CB}" type="presParOf" srcId="{60E5DDA2-DA54-4443-82E8-A925A1049C29}" destId="{03E57C5E-DFE5-4015-83B3-709089DBFA10}" srcOrd="3" destOrd="0" presId="urn:microsoft.com/office/officeart/2005/8/layout/hList7#1"/>
    <dgm:cxn modelId="{08B689C5-B40B-4ECD-82AD-9D4D64F7DDD5}" type="presParOf" srcId="{35059406-8E25-4857-AD6E-059ADA50FCCD}" destId="{EADD3FDF-930A-45D5-9FFE-EB8B9DF34BF1}" srcOrd="1" destOrd="0" presId="urn:microsoft.com/office/officeart/2005/8/layout/hList7#1"/>
    <dgm:cxn modelId="{134F36CC-A74E-4D8E-8DD5-D6EB76DC13C1}" type="presParOf" srcId="{35059406-8E25-4857-AD6E-059ADA50FCCD}" destId="{6933BF99-6493-4B68-8D53-41366193462C}" srcOrd="2" destOrd="0" presId="urn:microsoft.com/office/officeart/2005/8/layout/hList7#1"/>
    <dgm:cxn modelId="{FB3BD9DE-5E52-45AD-9173-41D1A1749AC7}" type="presParOf" srcId="{6933BF99-6493-4B68-8D53-41366193462C}" destId="{BE4BEAD8-8D94-44B9-B847-567C15820B3D}" srcOrd="0" destOrd="0" presId="urn:microsoft.com/office/officeart/2005/8/layout/hList7#1"/>
    <dgm:cxn modelId="{1C2D11FB-079E-4F1D-8BF3-508AFDF7803D}" type="presParOf" srcId="{6933BF99-6493-4B68-8D53-41366193462C}" destId="{3B36D75D-FF93-4F03-9AAA-77C195D6A066}" srcOrd="1" destOrd="0" presId="urn:microsoft.com/office/officeart/2005/8/layout/hList7#1"/>
    <dgm:cxn modelId="{AB2449B0-F375-49BA-AC22-042D87027CA2}" type="presParOf" srcId="{6933BF99-6493-4B68-8D53-41366193462C}" destId="{6C4D97C5-9980-4265-8D62-1CB7E2ABC90A}" srcOrd="2" destOrd="0" presId="urn:microsoft.com/office/officeart/2005/8/layout/hList7#1"/>
    <dgm:cxn modelId="{091AB617-6044-4A60-A79C-AA6A26522777}" type="presParOf" srcId="{6933BF99-6493-4B68-8D53-41366193462C}" destId="{E6DE2198-2FDF-43A0-8C4B-606ED4483AFB}" srcOrd="3" destOrd="0" presId="urn:microsoft.com/office/officeart/2005/8/layout/hList7#1"/>
    <dgm:cxn modelId="{89E81EE6-01B7-4B91-8BC6-64531F47E3C0}" type="presParOf" srcId="{35059406-8E25-4857-AD6E-059ADA50FCCD}" destId="{0866DD5C-7501-4C5F-9A29-881AF4FB0E00}" srcOrd="3" destOrd="0" presId="urn:microsoft.com/office/officeart/2005/8/layout/hList7#1"/>
    <dgm:cxn modelId="{B49159EF-F928-4EC4-A1F8-3B1531815C92}" type="presParOf" srcId="{35059406-8E25-4857-AD6E-059ADA50FCCD}" destId="{30E6B541-5D1B-428F-85B4-7DA045D9F7B3}" srcOrd="4" destOrd="0" presId="urn:microsoft.com/office/officeart/2005/8/layout/hList7#1"/>
    <dgm:cxn modelId="{92E4DD5F-4A3A-4822-AF80-20AB1365B476}" type="presParOf" srcId="{30E6B541-5D1B-428F-85B4-7DA045D9F7B3}" destId="{FE294E79-72D9-4E8D-A0DD-ADDC346ED08C}" srcOrd="0" destOrd="0" presId="urn:microsoft.com/office/officeart/2005/8/layout/hList7#1"/>
    <dgm:cxn modelId="{BF9B4935-AD17-4438-A202-9E3A2A510531}" type="presParOf" srcId="{30E6B541-5D1B-428F-85B4-7DA045D9F7B3}" destId="{39DE1138-A2A9-441F-BE4D-DFA072A57A20}" srcOrd="1" destOrd="0" presId="urn:microsoft.com/office/officeart/2005/8/layout/hList7#1"/>
    <dgm:cxn modelId="{D78A40C0-2BFD-4E1C-93C6-614094323FA0}" type="presParOf" srcId="{30E6B541-5D1B-428F-85B4-7DA045D9F7B3}" destId="{C60B8241-8421-429E-8603-3E64CFF6F038}" srcOrd="2" destOrd="0" presId="urn:microsoft.com/office/officeart/2005/8/layout/hList7#1"/>
    <dgm:cxn modelId="{7CD625C0-8D97-4C7E-9BB6-A14CF71A3366}" type="presParOf" srcId="{30E6B541-5D1B-428F-85B4-7DA045D9F7B3}" destId="{4196F9E5-469B-4E71-A583-03901DC86EF4}" srcOrd="3" destOrd="0" presId="urn:microsoft.com/office/officeart/2005/8/layout/hList7#1"/>
    <dgm:cxn modelId="{7277502C-1B37-4A37-A916-46FC5E59B2DC}" type="presParOf" srcId="{35059406-8E25-4857-AD6E-059ADA50FCCD}" destId="{CCB55928-FE19-44C2-AFF7-A80FE8DFAC31}" srcOrd="5" destOrd="0" presId="urn:microsoft.com/office/officeart/2005/8/layout/hList7#1"/>
    <dgm:cxn modelId="{54D8C0F3-042B-432B-A1A4-C866BF395EE6}" type="presParOf" srcId="{35059406-8E25-4857-AD6E-059ADA50FCCD}" destId="{96F32F07-2250-45D6-BE5A-104CC565EA2E}" srcOrd="6" destOrd="0" presId="urn:microsoft.com/office/officeart/2005/8/layout/hList7#1"/>
    <dgm:cxn modelId="{03E99AD7-F3DC-41E6-BAA6-0EFB0427B715}" type="presParOf" srcId="{96F32F07-2250-45D6-BE5A-104CC565EA2E}" destId="{EDB55B98-9D5D-4519-8928-5727FFB279DC}" srcOrd="0" destOrd="0" presId="urn:microsoft.com/office/officeart/2005/8/layout/hList7#1"/>
    <dgm:cxn modelId="{DCBF614E-6EB2-48A7-8BA9-EEC79ACB2589}" type="presParOf" srcId="{96F32F07-2250-45D6-BE5A-104CC565EA2E}" destId="{3D1F61CE-3618-460C-8CAF-9B134828FD42}" srcOrd="1" destOrd="0" presId="urn:microsoft.com/office/officeart/2005/8/layout/hList7#1"/>
    <dgm:cxn modelId="{4BD9798E-84CE-422E-B347-073BEF7DAEF3}" type="presParOf" srcId="{96F32F07-2250-45D6-BE5A-104CC565EA2E}" destId="{33DA97E7-A123-4F99-A7A7-F6F5674444EC}" srcOrd="2" destOrd="0" presId="urn:microsoft.com/office/officeart/2005/8/layout/hList7#1"/>
    <dgm:cxn modelId="{8E87A3BF-8428-49E6-8361-A154579FF656}" type="presParOf" srcId="{96F32F07-2250-45D6-BE5A-104CC565EA2E}" destId="{26B6DE50-00B7-4A40-A4F0-D5574E5F1B5C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2156D-D8FF-44D6-A2BA-2E578D3291E3}" type="doc">
      <dgm:prSet loTypeId="urn:microsoft.com/office/officeart/2005/8/layout/hList7#2" loCatId="process" qsTypeId="urn:microsoft.com/office/officeart/2005/8/quickstyle/simple1#2" qsCatId="simple" csTypeId="urn:microsoft.com/office/officeart/2005/8/colors/colorful2#2" csCatId="colorful" phldr="1"/>
      <dgm:spPr/>
    </dgm:pt>
    <dgm:pt modelId="{147DDAC1-926C-42A8-B19D-C73E6806C9D1}">
      <dgm:prSet phldrT="[文本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74F80458-9A81-4212-94C0-CD3E4D1011A0}" type="parTrans" cxnId="{E98C4FD8-1FDC-4E7C-9D53-931DC5558617}">
      <dgm:prSet/>
      <dgm:spPr/>
      <dgm:t>
        <a:bodyPr/>
        <a:lstStyle/>
        <a:p>
          <a:endParaRPr lang="zh-CN" altLang="en-US"/>
        </a:p>
      </dgm:t>
    </dgm:pt>
    <dgm:pt modelId="{66B2749C-A5C9-4A13-9CB0-4349688B6A81}" type="sibTrans" cxnId="{E98C4FD8-1FDC-4E7C-9D53-931DC5558617}">
      <dgm:prSet/>
      <dgm:spPr/>
      <dgm:t>
        <a:bodyPr/>
        <a:lstStyle/>
        <a:p>
          <a:endParaRPr lang="zh-CN" altLang="en-US"/>
        </a:p>
      </dgm:t>
    </dgm:pt>
    <dgm:pt modelId="{A91B0FDA-B48F-4737-B8C6-AB55BF35CBF2}">
      <dgm:prSet phldrT="[文本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602AC4B6-8CF9-46D1-BAF4-2A5A7C67311F}" type="parTrans" cxnId="{D62B629B-0ABB-4710-9AA0-EFCF465D0D0C}">
      <dgm:prSet/>
      <dgm:spPr/>
      <dgm:t>
        <a:bodyPr/>
        <a:lstStyle/>
        <a:p>
          <a:endParaRPr lang="zh-CN" altLang="en-US"/>
        </a:p>
      </dgm:t>
    </dgm:pt>
    <dgm:pt modelId="{998A1131-D569-4867-974F-EFAE81D8EC49}" type="sibTrans" cxnId="{D62B629B-0ABB-4710-9AA0-EFCF465D0D0C}">
      <dgm:prSet/>
      <dgm:spPr/>
      <dgm:t>
        <a:bodyPr/>
        <a:lstStyle/>
        <a:p>
          <a:endParaRPr lang="zh-CN" altLang="en-US"/>
        </a:p>
      </dgm:t>
    </dgm:pt>
    <dgm:pt modelId="{6E702B1F-914D-40EF-9A50-E5814BA020EC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endParaRPr lang="zh-CN" altLang="en-US"/>
        </a:p>
      </dgm:t>
    </dgm:pt>
    <dgm:pt modelId="{7A1180A1-EC52-4AEE-AF40-B71328850B08}" type="parTrans" cxnId="{3FC78B7B-B753-4728-84B0-52B7437D0CBD}">
      <dgm:prSet/>
      <dgm:spPr/>
      <dgm:t>
        <a:bodyPr/>
        <a:lstStyle/>
        <a:p>
          <a:endParaRPr lang="zh-CN" altLang="en-US"/>
        </a:p>
      </dgm:t>
    </dgm:pt>
    <dgm:pt modelId="{4997A14A-5CE9-4553-899F-19071CE6BC1B}" type="sibTrans" cxnId="{3FC78B7B-B753-4728-84B0-52B7437D0CBD}">
      <dgm:prSet/>
      <dgm:spPr/>
      <dgm:t>
        <a:bodyPr/>
        <a:lstStyle/>
        <a:p>
          <a:endParaRPr lang="zh-CN" altLang="en-US"/>
        </a:p>
      </dgm:t>
    </dgm:pt>
    <dgm:pt modelId="{7B5A7269-508B-4A68-A2B5-F1136EFD8ED1}">
      <dgm:prSet phldrT="[文本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5719E05E-3431-4648-B8C4-702EEC9D34FA}" type="sibTrans" cxnId="{3533DA05-A160-4F27-84A7-F5D2C193BFFA}">
      <dgm:prSet/>
      <dgm:spPr/>
      <dgm:t>
        <a:bodyPr/>
        <a:lstStyle/>
        <a:p>
          <a:endParaRPr lang="zh-CN" altLang="en-US"/>
        </a:p>
      </dgm:t>
    </dgm:pt>
    <dgm:pt modelId="{13C0054D-C96F-4CC9-9089-FEB6D9E265AD}" type="parTrans" cxnId="{3533DA05-A160-4F27-84A7-F5D2C193BFFA}">
      <dgm:prSet/>
      <dgm:spPr/>
      <dgm:t>
        <a:bodyPr/>
        <a:lstStyle/>
        <a:p>
          <a:endParaRPr lang="zh-CN" altLang="en-US"/>
        </a:p>
      </dgm:t>
    </dgm:pt>
    <dgm:pt modelId="{CD8D9423-C784-4A7A-BB88-D3F1017EE21F}" type="pres">
      <dgm:prSet presAssocID="{DC02156D-D8FF-44D6-A2BA-2E578D3291E3}" presName="Name0" presStyleCnt="0">
        <dgm:presLayoutVars>
          <dgm:dir/>
          <dgm:resizeHandles val="exact"/>
        </dgm:presLayoutVars>
      </dgm:prSet>
      <dgm:spPr/>
    </dgm:pt>
    <dgm:pt modelId="{D0D94B8C-1304-4B48-A7D3-0ACF4CE586D8}" type="pres">
      <dgm:prSet presAssocID="{DC02156D-D8FF-44D6-A2BA-2E578D3291E3}" presName="fgShape" presStyleLbl="fgShp" presStyleIdx="0" presStyleCnt="1" custLinFactY="100000" custLinFactNeighborX="-2583" custLinFactNeighborY="102631"/>
      <dgm:spPr>
        <a:noFill/>
        <a:ln>
          <a:noFill/>
        </a:ln>
      </dgm:spPr>
    </dgm:pt>
    <dgm:pt modelId="{35059406-8E25-4857-AD6E-059ADA50FCCD}" type="pres">
      <dgm:prSet presAssocID="{DC02156D-D8FF-44D6-A2BA-2E578D3291E3}" presName="linComp" presStyleCnt="0"/>
      <dgm:spPr/>
    </dgm:pt>
    <dgm:pt modelId="{60E5DDA2-DA54-4443-82E8-A925A1049C29}" type="pres">
      <dgm:prSet presAssocID="{6E702B1F-914D-40EF-9A50-E5814BA020EC}" presName="compNode" presStyleCnt="0"/>
      <dgm:spPr/>
    </dgm:pt>
    <dgm:pt modelId="{78F3816B-434E-46D4-9177-1D9E27FA4FB3}" type="pres">
      <dgm:prSet presAssocID="{6E702B1F-914D-40EF-9A50-E5814BA020EC}" presName="bkgdShape" presStyleLbl="node1" presStyleIdx="0" presStyleCnt="4"/>
      <dgm:spPr/>
      <dgm:t>
        <a:bodyPr/>
        <a:lstStyle/>
        <a:p>
          <a:endParaRPr lang="zh-CN" altLang="en-US"/>
        </a:p>
      </dgm:t>
    </dgm:pt>
    <dgm:pt modelId="{43ADFF75-EBF5-4449-AAC6-D658025C6A84}" type="pres">
      <dgm:prSet presAssocID="{6E702B1F-914D-40EF-9A50-E5814BA020EC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F68E8A-C5B1-4290-B6DB-F57F5EABAA53}" type="pres">
      <dgm:prSet presAssocID="{6E702B1F-914D-40EF-9A50-E5814BA020EC}" presName="invisiNode" presStyleLbl="node1" presStyleIdx="0" presStyleCnt="4"/>
      <dgm:spPr/>
    </dgm:pt>
    <dgm:pt modelId="{03E57C5E-DFE5-4015-83B3-709089DBFA10}" type="pres">
      <dgm:prSet presAssocID="{6E702B1F-914D-40EF-9A50-E5814BA020EC}" presName="imagNode" presStyleLbl="fgImgPlace1" presStyleIdx="0" presStyleCnt="4" custScaleX="70901" custScaleY="67827" custLinFactNeighborY="-26977"/>
      <dgm:spPr>
        <a:solidFill>
          <a:schemeClr val="accent5">
            <a:lumMod val="40000"/>
            <a:lumOff val="60000"/>
          </a:schemeClr>
        </a:solidFill>
      </dgm:spPr>
    </dgm:pt>
    <dgm:pt modelId="{EADD3FDF-930A-45D5-9FFE-EB8B9DF34BF1}" type="pres">
      <dgm:prSet presAssocID="{4997A14A-5CE9-4553-899F-19071CE6BC1B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6933BF99-6493-4B68-8D53-41366193462C}" type="pres">
      <dgm:prSet presAssocID="{7B5A7269-508B-4A68-A2B5-F1136EFD8ED1}" presName="compNode" presStyleCnt="0"/>
      <dgm:spPr/>
    </dgm:pt>
    <dgm:pt modelId="{BE4BEAD8-8D94-44B9-B847-567C15820B3D}" type="pres">
      <dgm:prSet presAssocID="{7B5A7269-508B-4A68-A2B5-F1136EFD8ED1}" presName="bkgdShape" presStyleLbl="node1" presStyleIdx="1" presStyleCnt="4"/>
      <dgm:spPr/>
      <dgm:t>
        <a:bodyPr/>
        <a:lstStyle/>
        <a:p>
          <a:endParaRPr lang="zh-CN" altLang="en-US"/>
        </a:p>
      </dgm:t>
    </dgm:pt>
    <dgm:pt modelId="{3B36D75D-FF93-4F03-9AAA-77C195D6A066}" type="pres">
      <dgm:prSet presAssocID="{7B5A7269-508B-4A68-A2B5-F1136EFD8ED1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4D97C5-9980-4265-8D62-1CB7E2ABC90A}" type="pres">
      <dgm:prSet presAssocID="{7B5A7269-508B-4A68-A2B5-F1136EFD8ED1}" presName="invisiNode" presStyleLbl="node1" presStyleIdx="1" presStyleCnt="4"/>
      <dgm:spPr/>
    </dgm:pt>
    <dgm:pt modelId="{E6DE2198-2FDF-43A0-8C4B-606ED4483AFB}" type="pres">
      <dgm:prSet presAssocID="{7B5A7269-508B-4A68-A2B5-F1136EFD8ED1}" presName="imagNode" presStyleLbl="fgImgPlace1" presStyleIdx="1" presStyleCnt="4" custScaleX="67763" custScaleY="67763" custLinFactNeighborY="-27009"/>
      <dgm:spPr>
        <a:solidFill>
          <a:schemeClr val="accent5">
            <a:lumMod val="40000"/>
            <a:lumOff val="60000"/>
          </a:schemeClr>
        </a:solidFill>
      </dgm:spPr>
    </dgm:pt>
    <dgm:pt modelId="{0866DD5C-7501-4C5F-9A29-881AF4FB0E00}" type="pres">
      <dgm:prSet presAssocID="{5719E05E-3431-4648-B8C4-702EEC9D34FA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30E6B541-5D1B-428F-85B4-7DA045D9F7B3}" type="pres">
      <dgm:prSet presAssocID="{147DDAC1-926C-42A8-B19D-C73E6806C9D1}" presName="compNode" presStyleCnt="0"/>
      <dgm:spPr/>
    </dgm:pt>
    <dgm:pt modelId="{FE294E79-72D9-4E8D-A0DD-ADDC346ED08C}" type="pres">
      <dgm:prSet presAssocID="{147DDAC1-926C-42A8-B19D-C73E6806C9D1}" presName="bkgdShape" presStyleLbl="node1" presStyleIdx="2" presStyleCnt="4"/>
      <dgm:spPr/>
      <dgm:t>
        <a:bodyPr/>
        <a:lstStyle/>
        <a:p>
          <a:endParaRPr lang="zh-CN" altLang="en-US"/>
        </a:p>
      </dgm:t>
    </dgm:pt>
    <dgm:pt modelId="{39DE1138-A2A9-441F-BE4D-DFA072A57A20}" type="pres">
      <dgm:prSet presAssocID="{147DDAC1-926C-42A8-B19D-C73E6806C9D1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0B8241-8421-429E-8603-3E64CFF6F038}" type="pres">
      <dgm:prSet presAssocID="{147DDAC1-926C-42A8-B19D-C73E6806C9D1}" presName="invisiNode" presStyleLbl="node1" presStyleIdx="2" presStyleCnt="4"/>
      <dgm:spPr/>
    </dgm:pt>
    <dgm:pt modelId="{4196F9E5-469B-4E71-A583-03901DC86EF4}" type="pres">
      <dgm:prSet presAssocID="{147DDAC1-926C-42A8-B19D-C73E6806C9D1}" presName="imagNode" presStyleLbl="fgImgPlace1" presStyleIdx="2" presStyleCnt="4" custScaleX="67763" custScaleY="67763" custLinFactNeighborY="-27009"/>
      <dgm:spPr>
        <a:solidFill>
          <a:schemeClr val="accent5">
            <a:lumMod val="40000"/>
            <a:lumOff val="60000"/>
          </a:schemeClr>
        </a:solidFill>
      </dgm:spPr>
    </dgm:pt>
    <dgm:pt modelId="{CCB55928-FE19-44C2-AFF7-A80FE8DFAC31}" type="pres">
      <dgm:prSet presAssocID="{66B2749C-A5C9-4A13-9CB0-4349688B6A81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96F32F07-2250-45D6-BE5A-104CC565EA2E}" type="pres">
      <dgm:prSet presAssocID="{A91B0FDA-B48F-4737-B8C6-AB55BF35CBF2}" presName="compNode" presStyleCnt="0"/>
      <dgm:spPr/>
    </dgm:pt>
    <dgm:pt modelId="{EDB55B98-9D5D-4519-8928-5727FFB279DC}" type="pres">
      <dgm:prSet presAssocID="{A91B0FDA-B48F-4737-B8C6-AB55BF35CBF2}" presName="bkgdShape" presStyleLbl="node1" presStyleIdx="3" presStyleCnt="4"/>
      <dgm:spPr/>
      <dgm:t>
        <a:bodyPr/>
        <a:lstStyle/>
        <a:p>
          <a:endParaRPr lang="zh-CN" altLang="en-US"/>
        </a:p>
      </dgm:t>
    </dgm:pt>
    <dgm:pt modelId="{3D1F61CE-3618-460C-8CAF-9B134828FD42}" type="pres">
      <dgm:prSet presAssocID="{A91B0FDA-B48F-4737-B8C6-AB55BF35CBF2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DA97E7-A123-4F99-A7A7-F6F5674444EC}" type="pres">
      <dgm:prSet presAssocID="{A91B0FDA-B48F-4737-B8C6-AB55BF35CBF2}" presName="invisiNode" presStyleLbl="node1" presStyleIdx="3" presStyleCnt="4"/>
      <dgm:spPr/>
    </dgm:pt>
    <dgm:pt modelId="{26B6DE50-00B7-4A40-A4F0-D5574E5F1B5C}" type="pres">
      <dgm:prSet presAssocID="{A91B0FDA-B48F-4737-B8C6-AB55BF35CBF2}" presName="imagNode" presStyleLbl="fgImgPlace1" presStyleIdx="3" presStyleCnt="4" custScaleX="67763" custScaleY="67763" custLinFactNeighborY="-27009"/>
      <dgm:spPr>
        <a:solidFill>
          <a:schemeClr val="accent5">
            <a:lumMod val="40000"/>
            <a:lumOff val="60000"/>
          </a:schemeClr>
        </a:solidFill>
      </dgm:spPr>
    </dgm:pt>
  </dgm:ptLst>
  <dgm:cxnLst>
    <dgm:cxn modelId="{C0577CE9-A044-4680-A2A6-4D45E5A2B442}" type="presOf" srcId="{A91B0FDA-B48F-4737-B8C6-AB55BF35CBF2}" destId="{3D1F61CE-3618-460C-8CAF-9B134828FD42}" srcOrd="1" destOrd="0" presId="urn:microsoft.com/office/officeart/2005/8/layout/hList7#2"/>
    <dgm:cxn modelId="{E98C4FD8-1FDC-4E7C-9D53-931DC5558617}" srcId="{DC02156D-D8FF-44D6-A2BA-2E578D3291E3}" destId="{147DDAC1-926C-42A8-B19D-C73E6806C9D1}" srcOrd="2" destOrd="0" parTransId="{74F80458-9A81-4212-94C0-CD3E4D1011A0}" sibTransId="{66B2749C-A5C9-4A13-9CB0-4349688B6A81}"/>
    <dgm:cxn modelId="{3FC78B7B-B753-4728-84B0-52B7437D0CBD}" srcId="{DC02156D-D8FF-44D6-A2BA-2E578D3291E3}" destId="{6E702B1F-914D-40EF-9A50-E5814BA020EC}" srcOrd="0" destOrd="0" parTransId="{7A1180A1-EC52-4AEE-AF40-B71328850B08}" sibTransId="{4997A14A-5CE9-4553-899F-19071CE6BC1B}"/>
    <dgm:cxn modelId="{A472FBF9-0390-4B75-906D-E427F321657E}" type="presOf" srcId="{5719E05E-3431-4648-B8C4-702EEC9D34FA}" destId="{0866DD5C-7501-4C5F-9A29-881AF4FB0E00}" srcOrd="0" destOrd="0" presId="urn:microsoft.com/office/officeart/2005/8/layout/hList7#2"/>
    <dgm:cxn modelId="{D62B629B-0ABB-4710-9AA0-EFCF465D0D0C}" srcId="{DC02156D-D8FF-44D6-A2BA-2E578D3291E3}" destId="{A91B0FDA-B48F-4737-B8C6-AB55BF35CBF2}" srcOrd="3" destOrd="0" parTransId="{602AC4B6-8CF9-46D1-BAF4-2A5A7C67311F}" sibTransId="{998A1131-D569-4867-974F-EFAE81D8EC49}"/>
    <dgm:cxn modelId="{6CE87487-6679-4931-B39E-AB91DDBBF215}" type="presOf" srcId="{4997A14A-5CE9-4553-899F-19071CE6BC1B}" destId="{EADD3FDF-930A-45D5-9FFE-EB8B9DF34BF1}" srcOrd="0" destOrd="0" presId="urn:microsoft.com/office/officeart/2005/8/layout/hList7#2"/>
    <dgm:cxn modelId="{7AD4CE7A-75B5-433A-8FF8-EC9E2BFCB830}" type="presOf" srcId="{DC02156D-D8FF-44D6-A2BA-2E578D3291E3}" destId="{CD8D9423-C784-4A7A-BB88-D3F1017EE21F}" srcOrd="0" destOrd="0" presId="urn:microsoft.com/office/officeart/2005/8/layout/hList7#2"/>
    <dgm:cxn modelId="{FA4D961D-B98A-4940-BC68-129492C2C80B}" type="presOf" srcId="{A91B0FDA-B48F-4737-B8C6-AB55BF35CBF2}" destId="{EDB55B98-9D5D-4519-8928-5727FFB279DC}" srcOrd="0" destOrd="0" presId="urn:microsoft.com/office/officeart/2005/8/layout/hList7#2"/>
    <dgm:cxn modelId="{E865DC91-9A23-4F08-9A86-CEB205797828}" type="presOf" srcId="{6E702B1F-914D-40EF-9A50-E5814BA020EC}" destId="{78F3816B-434E-46D4-9177-1D9E27FA4FB3}" srcOrd="0" destOrd="0" presId="urn:microsoft.com/office/officeart/2005/8/layout/hList7#2"/>
    <dgm:cxn modelId="{4117D76E-134F-4573-A71B-1EFCC632BFD6}" type="presOf" srcId="{147DDAC1-926C-42A8-B19D-C73E6806C9D1}" destId="{39DE1138-A2A9-441F-BE4D-DFA072A57A20}" srcOrd="1" destOrd="0" presId="urn:microsoft.com/office/officeart/2005/8/layout/hList7#2"/>
    <dgm:cxn modelId="{DB7F1B4E-0506-4D16-8CE5-141F2F63444C}" type="presOf" srcId="{7B5A7269-508B-4A68-A2B5-F1136EFD8ED1}" destId="{BE4BEAD8-8D94-44B9-B847-567C15820B3D}" srcOrd="0" destOrd="0" presId="urn:microsoft.com/office/officeart/2005/8/layout/hList7#2"/>
    <dgm:cxn modelId="{75BB7ACB-AD59-4072-8761-5A88C9A0601F}" type="presOf" srcId="{147DDAC1-926C-42A8-B19D-C73E6806C9D1}" destId="{FE294E79-72D9-4E8D-A0DD-ADDC346ED08C}" srcOrd="0" destOrd="0" presId="urn:microsoft.com/office/officeart/2005/8/layout/hList7#2"/>
    <dgm:cxn modelId="{197A504A-1152-4AC0-A0ED-7960B770E79D}" type="presOf" srcId="{66B2749C-A5C9-4A13-9CB0-4349688B6A81}" destId="{CCB55928-FE19-44C2-AFF7-A80FE8DFAC31}" srcOrd="0" destOrd="0" presId="urn:microsoft.com/office/officeart/2005/8/layout/hList7#2"/>
    <dgm:cxn modelId="{07BA31AD-B00C-4336-A9F8-875EF7058884}" type="presOf" srcId="{6E702B1F-914D-40EF-9A50-E5814BA020EC}" destId="{43ADFF75-EBF5-4449-AAC6-D658025C6A84}" srcOrd="1" destOrd="0" presId="urn:microsoft.com/office/officeart/2005/8/layout/hList7#2"/>
    <dgm:cxn modelId="{97F1D3B8-0A2C-41D8-9183-56A367AA9960}" type="presOf" srcId="{7B5A7269-508B-4A68-A2B5-F1136EFD8ED1}" destId="{3B36D75D-FF93-4F03-9AAA-77C195D6A066}" srcOrd="1" destOrd="0" presId="urn:microsoft.com/office/officeart/2005/8/layout/hList7#2"/>
    <dgm:cxn modelId="{3533DA05-A160-4F27-84A7-F5D2C193BFFA}" srcId="{DC02156D-D8FF-44D6-A2BA-2E578D3291E3}" destId="{7B5A7269-508B-4A68-A2B5-F1136EFD8ED1}" srcOrd="1" destOrd="0" parTransId="{13C0054D-C96F-4CC9-9089-FEB6D9E265AD}" sibTransId="{5719E05E-3431-4648-B8C4-702EEC9D34FA}"/>
    <dgm:cxn modelId="{4A1E3B9D-7287-4872-8088-C2C668470B96}" type="presParOf" srcId="{CD8D9423-C784-4A7A-BB88-D3F1017EE21F}" destId="{D0D94B8C-1304-4B48-A7D3-0ACF4CE586D8}" srcOrd="0" destOrd="0" presId="urn:microsoft.com/office/officeart/2005/8/layout/hList7#2"/>
    <dgm:cxn modelId="{6EA4AF3F-67F2-491D-A11F-736DBB2DC466}" type="presParOf" srcId="{CD8D9423-C784-4A7A-BB88-D3F1017EE21F}" destId="{35059406-8E25-4857-AD6E-059ADA50FCCD}" srcOrd="1" destOrd="0" presId="urn:microsoft.com/office/officeart/2005/8/layout/hList7#2"/>
    <dgm:cxn modelId="{1BC67F5F-F13A-4E90-921A-69A1048346C0}" type="presParOf" srcId="{35059406-8E25-4857-AD6E-059ADA50FCCD}" destId="{60E5DDA2-DA54-4443-82E8-A925A1049C29}" srcOrd="0" destOrd="0" presId="urn:microsoft.com/office/officeart/2005/8/layout/hList7#2"/>
    <dgm:cxn modelId="{FCD8850D-DF6A-40D0-A2FF-019A04271568}" type="presParOf" srcId="{60E5DDA2-DA54-4443-82E8-A925A1049C29}" destId="{78F3816B-434E-46D4-9177-1D9E27FA4FB3}" srcOrd="0" destOrd="0" presId="urn:microsoft.com/office/officeart/2005/8/layout/hList7#2"/>
    <dgm:cxn modelId="{502B2AC2-7213-4508-B129-1D515229F81C}" type="presParOf" srcId="{60E5DDA2-DA54-4443-82E8-A925A1049C29}" destId="{43ADFF75-EBF5-4449-AAC6-D658025C6A84}" srcOrd="1" destOrd="0" presId="urn:microsoft.com/office/officeart/2005/8/layout/hList7#2"/>
    <dgm:cxn modelId="{21D46D0D-6FDC-488A-8F10-6897A486EB9D}" type="presParOf" srcId="{60E5DDA2-DA54-4443-82E8-A925A1049C29}" destId="{62F68E8A-C5B1-4290-B6DB-F57F5EABAA53}" srcOrd="2" destOrd="0" presId="urn:microsoft.com/office/officeart/2005/8/layout/hList7#2"/>
    <dgm:cxn modelId="{096CB008-2465-49CA-B878-6223DEC3E6CB}" type="presParOf" srcId="{60E5DDA2-DA54-4443-82E8-A925A1049C29}" destId="{03E57C5E-DFE5-4015-83B3-709089DBFA10}" srcOrd="3" destOrd="0" presId="urn:microsoft.com/office/officeart/2005/8/layout/hList7#2"/>
    <dgm:cxn modelId="{08B689C5-B40B-4ECD-82AD-9D4D64F7DDD5}" type="presParOf" srcId="{35059406-8E25-4857-AD6E-059ADA50FCCD}" destId="{EADD3FDF-930A-45D5-9FFE-EB8B9DF34BF1}" srcOrd="1" destOrd="0" presId="urn:microsoft.com/office/officeart/2005/8/layout/hList7#2"/>
    <dgm:cxn modelId="{134F36CC-A74E-4D8E-8DD5-D6EB76DC13C1}" type="presParOf" srcId="{35059406-8E25-4857-AD6E-059ADA50FCCD}" destId="{6933BF99-6493-4B68-8D53-41366193462C}" srcOrd="2" destOrd="0" presId="urn:microsoft.com/office/officeart/2005/8/layout/hList7#2"/>
    <dgm:cxn modelId="{FB3BD9DE-5E52-45AD-9173-41D1A1749AC7}" type="presParOf" srcId="{6933BF99-6493-4B68-8D53-41366193462C}" destId="{BE4BEAD8-8D94-44B9-B847-567C15820B3D}" srcOrd="0" destOrd="0" presId="urn:microsoft.com/office/officeart/2005/8/layout/hList7#2"/>
    <dgm:cxn modelId="{1C2D11FB-079E-4F1D-8BF3-508AFDF7803D}" type="presParOf" srcId="{6933BF99-6493-4B68-8D53-41366193462C}" destId="{3B36D75D-FF93-4F03-9AAA-77C195D6A066}" srcOrd="1" destOrd="0" presId="urn:microsoft.com/office/officeart/2005/8/layout/hList7#2"/>
    <dgm:cxn modelId="{AB2449B0-F375-49BA-AC22-042D87027CA2}" type="presParOf" srcId="{6933BF99-6493-4B68-8D53-41366193462C}" destId="{6C4D97C5-9980-4265-8D62-1CB7E2ABC90A}" srcOrd="2" destOrd="0" presId="urn:microsoft.com/office/officeart/2005/8/layout/hList7#2"/>
    <dgm:cxn modelId="{091AB617-6044-4A60-A79C-AA6A26522777}" type="presParOf" srcId="{6933BF99-6493-4B68-8D53-41366193462C}" destId="{E6DE2198-2FDF-43A0-8C4B-606ED4483AFB}" srcOrd="3" destOrd="0" presId="urn:microsoft.com/office/officeart/2005/8/layout/hList7#2"/>
    <dgm:cxn modelId="{89E81EE6-01B7-4B91-8BC6-64531F47E3C0}" type="presParOf" srcId="{35059406-8E25-4857-AD6E-059ADA50FCCD}" destId="{0866DD5C-7501-4C5F-9A29-881AF4FB0E00}" srcOrd="3" destOrd="0" presId="urn:microsoft.com/office/officeart/2005/8/layout/hList7#2"/>
    <dgm:cxn modelId="{B49159EF-F928-4EC4-A1F8-3B1531815C92}" type="presParOf" srcId="{35059406-8E25-4857-AD6E-059ADA50FCCD}" destId="{30E6B541-5D1B-428F-85B4-7DA045D9F7B3}" srcOrd="4" destOrd="0" presId="urn:microsoft.com/office/officeart/2005/8/layout/hList7#2"/>
    <dgm:cxn modelId="{92E4DD5F-4A3A-4822-AF80-20AB1365B476}" type="presParOf" srcId="{30E6B541-5D1B-428F-85B4-7DA045D9F7B3}" destId="{FE294E79-72D9-4E8D-A0DD-ADDC346ED08C}" srcOrd="0" destOrd="0" presId="urn:microsoft.com/office/officeart/2005/8/layout/hList7#2"/>
    <dgm:cxn modelId="{BF9B4935-AD17-4438-A202-9E3A2A510531}" type="presParOf" srcId="{30E6B541-5D1B-428F-85B4-7DA045D9F7B3}" destId="{39DE1138-A2A9-441F-BE4D-DFA072A57A20}" srcOrd="1" destOrd="0" presId="urn:microsoft.com/office/officeart/2005/8/layout/hList7#2"/>
    <dgm:cxn modelId="{D78A40C0-2BFD-4E1C-93C6-614094323FA0}" type="presParOf" srcId="{30E6B541-5D1B-428F-85B4-7DA045D9F7B3}" destId="{C60B8241-8421-429E-8603-3E64CFF6F038}" srcOrd="2" destOrd="0" presId="urn:microsoft.com/office/officeart/2005/8/layout/hList7#2"/>
    <dgm:cxn modelId="{7CD625C0-8D97-4C7E-9BB6-A14CF71A3366}" type="presParOf" srcId="{30E6B541-5D1B-428F-85B4-7DA045D9F7B3}" destId="{4196F9E5-469B-4E71-A583-03901DC86EF4}" srcOrd="3" destOrd="0" presId="urn:microsoft.com/office/officeart/2005/8/layout/hList7#2"/>
    <dgm:cxn modelId="{7277502C-1B37-4A37-A916-46FC5E59B2DC}" type="presParOf" srcId="{35059406-8E25-4857-AD6E-059ADA50FCCD}" destId="{CCB55928-FE19-44C2-AFF7-A80FE8DFAC31}" srcOrd="5" destOrd="0" presId="urn:microsoft.com/office/officeart/2005/8/layout/hList7#2"/>
    <dgm:cxn modelId="{54D8C0F3-042B-432B-A1A4-C866BF395EE6}" type="presParOf" srcId="{35059406-8E25-4857-AD6E-059ADA50FCCD}" destId="{96F32F07-2250-45D6-BE5A-104CC565EA2E}" srcOrd="6" destOrd="0" presId="urn:microsoft.com/office/officeart/2005/8/layout/hList7#2"/>
    <dgm:cxn modelId="{03E99AD7-F3DC-41E6-BAA6-0EFB0427B715}" type="presParOf" srcId="{96F32F07-2250-45D6-BE5A-104CC565EA2E}" destId="{EDB55B98-9D5D-4519-8928-5727FFB279DC}" srcOrd="0" destOrd="0" presId="urn:microsoft.com/office/officeart/2005/8/layout/hList7#2"/>
    <dgm:cxn modelId="{DCBF614E-6EB2-48A7-8BA9-EEC79ACB2589}" type="presParOf" srcId="{96F32F07-2250-45D6-BE5A-104CC565EA2E}" destId="{3D1F61CE-3618-460C-8CAF-9B134828FD42}" srcOrd="1" destOrd="0" presId="urn:microsoft.com/office/officeart/2005/8/layout/hList7#2"/>
    <dgm:cxn modelId="{4BD9798E-84CE-422E-B347-073BEF7DAEF3}" type="presParOf" srcId="{96F32F07-2250-45D6-BE5A-104CC565EA2E}" destId="{33DA97E7-A123-4F99-A7A7-F6F5674444EC}" srcOrd="2" destOrd="0" presId="urn:microsoft.com/office/officeart/2005/8/layout/hList7#2"/>
    <dgm:cxn modelId="{8E87A3BF-8428-49E6-8361-A154579FF656}" type="presParOf" srcId="{96F32F07-2250-45D6-BE5A-104CC565EA2E}" destId="{26B6DE50-00B7-4A40-A4F0-D5574E5F1B5C}" srcOrd="3" destOrd="0" presId="urn:microsoft.com/office/officeart/2005/8/layout/hList7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3816B-434E-46D4-9177-1D9E27FA4FB3}">
      <dsp:nvSpPr>
        <dsp:cNvPr id="0" name=""/>
        <dsp:cNvSpPr/>
      </dsp:nvSpPr>
      <dsp:spPr>
        <a:xfrm>
          <a:off x="2416" y="0"/>
          <a:ext cx="2532608" cy="3424767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0" kern="1200"/>
        </a:p>
      </dsp:txBody>
      <dsp:txXfrm>
        <a:off x="2416" y="1369906"/>
        <a:ext cx="2532608" cy="1369906"/>
      </dsp:txXfrm>
    </dsp:sp>
    <dsp:sp modelId="{03E57C5E-DFE5-4015-83B3-709089DBFA10}">
      <dsp:nvSpPr>
        <dsp:cNvPr id="0" name=""/>
        <dsp:cNvSpPr/>
      </dsp:nvSpPr>
      <dsp:spPr>
        <a:xfrm>
          <a:off x="864426" y="81285"/>
          <a:ext cx="808588" cy="773531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BEAD8-8D94-44B9-B847-567C15820B3D}">
      <dsp:nvSpPr>
        <dsp:cNvPr id="0" name=""/>
        <dsp:cNvSpPr/>
      </dsp:nvSpPr>
      <dsp:spPr>
        <a:xfrm>
          <a:off x="2611002" y="0"/>
          <a:ext cx="2532608" cy="3424767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0" kern="1200" dirty="0" smtClean="0"/>
            <a:t> </a:t>
          </a:r>
          <a:endParaRPr lang="zh-CN" altLang="en-US" sz="5000" kern="1200" dirty="0"/>
        </a:p>
      </dsp:txBody>
      <dsp:txXfrm>
        <a:off x="2611002" y="1369906"/>
        <a:ext cx="2532608" cy="1369906"/>
      </dsp:txXfrm>
    </dsp:sp>
    <dsp:sp modelId="{E6DE2198-2FDF-43A0-8C4B-606ED4483AFB}">
      <dsp:nvSpPr>
        <dsp:cNvPr id="0" name=""/>
        <dsp:cNvSpPr/>
      </dsp:nvSpPr>
      <dsp:spPr>
        <a:xfrm>
          <a:off x="3490906" y="81285"/>
          <a:ext cx="772801" cy="772801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94E79-72D9-4E8D-A0DD-ADDC346ED08C}">
      <dsp:nvSpPr>
        <dsp:cNvPr id="0" name=""/>
        <dsp:cNvSpPr/>
      </dsp:nvSpPr>
      <dsp:spPr>
        <a:xfrm>
          <a:off x="5219589" y="0"/>
          <a:ext cx="2532608" cy="3424767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0" kern="1200" dirty="0" smtClean="0"/>
            <a:t> </a:t>
          </a:r>
          <a:endParaRPr lang="zh-CN" altLang="en-US" sz="5000" kern="1200" dirty="0"/>
        </a:p>
      </dsp:txBody>
      <dsp:txXfrm>
        <a:off x="5219589" y="1369906"/>
        <a:ext cx="2532608" cy="1369906"/>
      </dsp:txXfrm>
    </dsp:sp>
    <dsp:sp modelId="{4196F9E5-469B-4E71-A583-03901DC86EF4}">
      <dsp:nvSpPr>
        <dsp:cNvPr id="0" name=""/>
        <dsp:cNvSpPr/>
      </dsp:nvSpPr>
      <dsp:spPr>
        <a:xfrm>
          <a:off x="6099492" y="81285"/>
          <a:ext cx="772801" cy="772801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55B98-9D5D-4519-8928-5727FFB279DC}">
      <dsp:nvSpPr>
        <dsp:cNvPr id="0" name=""/>
        <dsp:cNvSpPr/>
      </dsp:nvSpPr>
      <dsp:spPr>
        <a:xfrm>
          <a:off x="7828175" y="0"/>
          <a:ext cx="2532608" cy="342476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0" kern="1200" dirty="0" smtClean="0"/>
            <a:t> </a:t>
          </a:r>
          <a:endParaRPr lang="zh-CN" altLang="en-US" sz="5000" kern="1200" dirty="0"/>
        </a:p>
      </dsp:txBody>
      <dsp:txXfrm>
        <a:off x="7828175" y="1369906"/>
        <a:ext cx="2532608" cy="1369906"/>
      </dsp:txXfrm>
    </dsp:sp>
    <dsp:sp modelId="{26B6DE50-00B7-4A40-A4F0-D5574E5F1B5C}">
      <dsp:nvSpPr>
        <dsp:cNvPr id="0" name=""/>
        <dsp:cNvSpPr/>
      </dsp:nvSpPr>
      <dsp:spPr>
        <a:xfrm>
          <a:off x="8708078" y="81285"/>
          <a:ext cx="772801" cy="772801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94B8C-1304-4B48-A7D3-0ACF4CE586D8}">
      <dsp:nvSpPr>
        <dsp:cNvPr id="0" name=""/>
        <dsp:cNvSpPr/>
      </dsp:nvSpPr>
      <dsp:spPr>
        <a:xfrm>
          <a:off x="168261" y="2911051"/>
          <a:ext cx="9534144" cy="513715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3816B-434E-46D4-9177-1D9E27FA4FB3}">
      <dsp:nvSpPr>
        <dsp:cNvPr id="0" name=""/>
        <dsp:cNvSpPr/>
      </dsp:nvSpPr>
      <dsp:spPr>
        <a:xfrm>
          <a:off x="2416" y="0"/>
          <a:ext cx="2532608" cy="3424767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0" kern="1200"/>
        </a:p>
      </dsp:txBody>
      <dsp:txXfrm>
        <a:off x="2416" y="1369906"/>
        <a:ext cx="2532608" cy="1369906"/>
      </dsp:txXfrm>
    </dsp:sp>
    <dsp:sp modelId="{03E57C5E-DFE5-4015-83B3-709089DBFA10}">
      <dsp:nvSpPr>
        <dsp:cNvPr id="0" name=""/>
        <dsp:cNvSpPr/>
      </dsp:nvSpPr>
      <dsp:spPr>
        <a:xfrm>
          <a:off x="864426" y="81285"/>
          <a:ext cx="808588" cy="773531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BEAD8-8D94-44B9-B847-567C15820B3D}">
      <dsp:nvSpPr>
        <dsp:cNvPr id="0" name=""/>
        <dsp:cNvSpPr/>
      </dsp:nvSpPr>
      <dsp:spPr>
        <a:xfrm>
          <a:off x="2611002" y="0"/>
          <a:ext cx="2532608" cy="3424767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0" kern="1200" dirty="0" smtClean="0"/>
            <a:t> </a:t>
          </a:r>
          <a:endParaRPr lang="zh-CN" altLang="en-US" sz="5000" kern="1200" dirty="0"/>
        </a:p>
      </dsp:txBody>
      <dsp:txXfrm>
        <a:off x="2611002" y="1369906"/>
        <a:ext cx="2532608" cy="1369906"/>
      </dsp:txXfrm>
    </dsp:sp>
    <dsp:sp modelId="{E6DE2198-2FDF-43A0-8C4B-606ED4483AFB}">
      <dsp:nvSpPr>
        <dsp:cNvPr id="0" name=""/>
        <dsp:cNvSpPr/>
      </dsp:nvSpPr>
      <dsp:spPr>
        <a:xfrm>
          <a:off x="3490906" y="81285"/>
          <a:ext cx="772801" cy="772801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94E79-72D9-4E8D-A0DD-ADDC346ED08C}">
      <dsp:nvSpPr>
        <dsp:cNvPr id="0" name=""/>
        <dsp:cNvSpPr/>
      </dsp:nvSpPr>
      <dsp:spPr>
        <a:xfrm>
          <a:off x="5219589" y="0"/>
          <a:ext cx="2532608" cy="3424767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0" kern="1200" dirty="0" smtClean="0"/>
            <a:t> </a:t>
          </a:r>
          <a:endParaRPr lang="zh-CN" altLang="en-US" sz="5000" kern="1200" dirty="0"/>
        </a:p>
      </dsp:txBody>
      <dsp:txXfrm>
        <a:off x="5219589" y="1369906"/>
        <a:ext cx="2532608" cy="1369906"/>
      </dsp:txXfrm>
    </dsp:sp>
    <dsp:sp modelId="{4196F9E5-469B-4E71-A583-03901DC86EF4}">
      <dsp:nvSpPr>
        <dsp:cNvPr id="0" name=""/>
        <dsp:cNvSpPr/>
      </dsp:nvSpPr>
      <dsp:spPr>
        <a:xfrm>
          <a:off x="6099492" y="81285"/>
          <a:ext cx="772801" cy="772801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55B98-9D5D-4519-8928-5727FFB279DC}">
      <dsp:nvSpPr>
        <dsp:cNvPr id="0" name=""/>
        <dsp:cNvSpPr/>
      </dsp:nvSpPr>
      <dsp:spPr>
        <a:xfrm>
          <a:off x="7828175" y="0"/>
          <a:ext cx="2532608" cy="342476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0" kern="1200" dirty="0" smtClean="0"/>
            <a:t> </a:t>
          </a:r>
          <a:endParaRPr lang="zh-CN" altLang="en-US" sz="5000" kern="1200" dirty="0"/>
        </a:p>
      </dsp:txBody>
      <dsp:txXfrm>
        <a:off x="7828175" y="1369906"/>
        <a:ext cx="2532608" cy="1369906"/>
      </dsp:txXfrm>
    </dsp:sp>
    <dsp:sp modelId="{26B6DE50-00B7-4A40-A4F0-D5574E5F1B5C}">
      <dsp:nvSpPr>
        <dsp:cNvPr id="0" name=""/>
        <dsp:cNvSpPr/>
      </dsp:nvSpPr>
      <dsp:spPr>
        <a:xfrm>
          <a:off x="8708078" y="81285"/>
          <a:ext cx="772801" cy="772801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94B8C-1304-4B48-A7D3-0ACF4CE586D8}">
      <dsp:nvSpPr>
        <dsp:cNvPr id="0" name=""/>
        <dsp:cNvSpPr/>
      </dsp:nvSpPr>
      <dsp:spPr>
        <a:xfrm>
          <a:off x="168261" y="2911051"/>
          <a:ext cx="9534144" cy="513715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#2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7547A-654A-44B1-B150-3A15E24FE436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93683-A035-4B9C-A100-2D0CF159D6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2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019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459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92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281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1F973-D58B-4E53-B450-B964FF6D38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277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53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54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9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0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556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1F973-D58B-4E53-B450-B964FF6D38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33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9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995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498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93683-A035-4B9C-A100-2D0CF159D6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78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38435-8CB2-455E-96F1-37D124E7F250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B52FF-9450-4C97-8D2B-647315B38E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任意多边形 12"/>
          <p:cNvSpPr/>
          <p:nvPr>
            <p:custDataLst>
              <p:tags r:id="rId1"/>
            </p:custDataLst>
          </p:nvPr>
        </p:nvSpPr>
        <p:spPr>
          <a:xfrm>
            <a:off x="0" y="76200"/>
            <a:ext cx="12192000" cy="3939021"/>
          </a:xfrm>
          <a:custGeom>
            <a:avLst/>
            <a:gdLst>
              <a:gd name="connsiteX0" fmla="*/ 0 w 12192000"/>
              <a:gd name="connsiteY0" fmla="*/ 0 h 5695950"/>
              <a:gd name="connsiteX1" fmla="*/ 12192000 w 12192000"/>
              <a:gd name="connsiteY1" fmla="*/ 0 h 5695950"/>
              <a:gd name="connsiteX2" fmla="*/ 12192000 w 12192000"/>
              <a:gd name="connsiteY2" fmla="*/ 4154488 h 5695950"/>
              <a:gd name="connsiteX3" fmla="*/ 11996029 w 12192000"/>
              <a:gd name="connsiteY3" fmla="*/ 4274078 h 5695950"/>
              <a:gd name="connsiteX4" fmla="*/ 6096000 w 12192000"/>
              <a:gd name="connsiteY4" fmla="*/ 5695950 h 5695950"/>
              <a:gd name="connsiteX5" fmla="*/ 195972 w 12192000"/>
              <a:gd name="connsiteY5" fmla="*/ 4274078 h 5695950"/>
              <a:gd name="connsiteX6" fmla="*/ 0 w 12192000"/>
              <a:gd name="connsiteY6" fmla="*/ 4154488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695950">
                <a:moveTo>
                  <a:pt x="0" y="0"/>
                </a:moveTo>
                <a:lnTo>
                  <a:pt x="12192000" y="0"/>
                </a:lnTo>
                <a:lnTo>
                  <a:pt x="12192000" y="4154488"/>
                </a:lnTo>
                <a:lnTo>
                  <a:pt x="11996029" y="4274078"/>
                </a:lnTo>
                <a:cubicBezTo>
                  <a:pt x="10486080" y="5152583"/>
                  <a:pt x="8400105" y="5695950"/>
                  <a:pt x="6096000" y="5695950"/>
                </a:cubicBezTo>
                <a:cubicBezTo>
                  <a:pt x="3791897" y="5695950"/>
                  <a:pt x="1705921" y="5152584"/>
                  <a:pt x="195972" y="4274078"/>
                </a:cubicBezTo>
                <a:lnTo>
                  <a:pt x="0" y="4154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PA_任意多边形 1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3909253"/>
          </a:xfrm>
          <a:custGeom>
            <a:avLst/>
            <a:gdLst>
              <a:gd name="connsiteX0" fmla="*/ 0 w 12192000"/>
              <a:gd name="connsiteY0" fmla="*/ 0 h 5695950"/>
              <a:gd name="connsiteX1" fmla="*/ 12192000 w 12192000"/>
              <a:gd name="connsiteY1" fmla="*/ 0 h 5695950"/>
              <a:gd name="connsiteX2" fmla="*/ 12192000 w 12192000"/>
              <a:gd name="connsiteY2" fmla="*/ 4154488 h 5695950"/>
              <a:gd name="connsiteX3" fmla="*/ 11996029 w 12192000"/>
              <a:gd name="connsiteY3" fmla="*/ 4274078 h 5695950"/>
              <a:gd name="connsiteX4" fmla="*/ 6096000 w 12192000"/>
              <a:gd name="connsiteY4" fmla="*/ 5695950 h 5695950"/>
              <a:gd name="connsiteX5" fmla="*/ 195972 w 12192000"/>
              <a:gd name="connsiteY5" fmla="*/ 4274078 h 5695950"/>
              <a:gd name="connsiteX6" fmla="*/ 0 w 12192000"/>
              <a:gd name="connsiteY6" fmla="*/ 4154488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695950">
                <a:moveTo>
                  <a:pt x="0" y="0"/>
                </a:moveTo>
                <a:lnTo>
                  <a:pt x="12192000" y="0"/>
                </a:lnTo>
                <a:lnTo>
                  <a:pt x="12192000" y="4154488"/>
                </a:lnTo>
                <a:lnTo>
                  <a:pt x="11996029" y="4274078"/>
                </a:lnTo>
                <a:cubicBezTo>
                  <a:pt x="10486080" y="5152583"/>
                  <a:pt x="8400105" y="5695950"/>
                  <a:pt x="6096000" y="5695950"/>
                </a:cubicBezTo>
                <a:cubicBezTo>
                  <a:pt x="3791897" y="5695950"/>
                  <a:pt x="1705921" y="5152584"/>
                  <a:pt x="195972" y="4274078"/>
                </a:cubicBezTo>
                <a:lnTo>
                  <a:pt x="0" y="4154488"/>
                </a:lnTo>
                <a:close/>
              </a:path>
            </a:pathLst>
          </a:custGeom>
          <a:blipFill dpi="0" rotWithShape="1">
            <a:blip r:embed="rId7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PA_文本框 13"/>
          <p:cNvSpPr txBox="1"/>
          <p:nvPr>
            <p:custDataLst>
              <p:tags r:id="rId3"/>
            </p:custDataLst>
          </p:nvPr>
        </p:nvSpPr>
        <p:spPr>
          <a:xfrm>
            <a:off x="3070859" y="4210182"/>
            <a:ext cx="6050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第一周学习报告</a:t>
            </a:r>
          </a:p>
        </p:txBody>
      </p:sp>
      <p:grpSp>
        <p:nvGrpSpPr>
          <p:cNvPr id="2" name="PA_组合 1"/>
          <p:cNvGrpSpPr/>
          <p:nvPr>
            <p:custDataLst>
              <p:tags r:id="rId4"/>
            </p:custDataLst>
          </p:nvPr>
        </p:nvGrpSpPr>
        <p:grpSpPr>
          <a:xfrm>
            <a:off x="2206171" y="5509324"/>
            <a:ext cx="7779658" cy="482812"/>
            <a:chOff x="2206171" y="5546762"/>
            <a:chExt cx="7779658" cy="482812"/>
          </a:xfrm>
        </p:grpSpPr>
        <p:sp>
          <p:nvSpPr>
            <p:cNvPr id="16" name="圆角矩形 15"/>
            <p:cNvSpPr/>
            <p:nvPr/>
          </p:nvSpPr>
          <p:spPr>
            <a:xfrm>
              <a:off x="3947886" y="5546888"/>
              <a:ext cx="4296228" cy="48268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186197" y="5546762"/>
              <a:ext cx="5819605" cy="459105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/>
              <a:r>
                <a:rPr kumimoji="1" 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2017</a:t>
              </a:r>
              <a:r>
                <a:rPr kumimoji="1"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年秋《产业前沿》第二组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8244114" y="5777593"/>
              <a:ext cx="1741715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2206171" y="5778500"/>
              <a:ext cx="1741715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39662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>
                <a:solidFill>
                  <a:schemeClr val="accent1"/>
                </a:solidFill>
              </a:rPr>
              <a:t>逻辑模型</a:t>
            </a:r>
            <a:r>
              <a:rPr lang="en-US" altLang="zh-CN" sz="4000" b="1" spc="200" dirty="0">
                <a:solidFill>
                  <a:schemeClr val="accent1"/>
                </a:solidFill>
              </a:rPr>
              <a:t>---</a:t>
            </a:r>
            <a:r>
              <a:rPr lang="zh-CN" altLang="en-US" sz="4000" b="1" spc="200" dirty="0">
                <a:solidFill>
                  <a:schemeClr val="accent1"/>
                </a:solidFill>
              </a:rPr>
              <a:t>过程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4620465" y="2179912"/>
            <a:ext cx="1716281" cy="2632740"/>
            <a:chOff x="4620464" y="2113215"/>
            <a:chExt cx="1716281" cy="2632740"/>
          </a:xfrm>
          <a:solidFill>
            <a:srgbClr val="0070C0"/>
          </a:solidFill>
        </p:grpSpPr>
        <p:sp>
          <p:nvSpPr>
            <p:cNvPr id="40" name="梯形 39"/>
            <p:cNvSpPr/>
            <p:nvPr/>
          </p:nvSpPr>
          <p:spPr>
            <a:xfrm rot="5400000">
              <a:off x="4072040" y="3142553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梯形 40"/>
            <p:cNvSpPr/>
            <p:nvPr/>
          </p:nvSpPr>
          <p:spPr>
            <a:xfrm rot="8993242">
              <a:off x="4664982" y="2113215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梯形 41"/>
            <p:cNvSpPr/>
            <p:nvPr/>
          </p:nvSpPr>
          <p:spPr>
            <a:xfrm rot="1800000">
              <a:off x="4667006" y="4173063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856934" y="2178748"/>
            <a:ext cx="1716277" cy="2632728"/>
            <a:chOff x="5856933" y="2112051"/>
            <a:chExt cx="1716277" cy="2632728"/>
          </a:xfrm>
          <a:solidFill>
            <a:srgbClr val="0070C0"/>
          </a:solidFill>
        </p:grpSpPr>
        <p:sp>
          <p:nvSpPr>
            <p:cNvPr id="44" name="梯形 43"/>
            <p:cNvSpPr/>
            <p:nvPr/>
          </p:nvSpPr>
          <p:spPr>
            <a:xfrm rot="16200000" flipH="1">
              <a:off x="6451894" y="3142555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梯形 44"/>
            <p:cNvSpPr/>
            <p:nvPr/>
          </p:nvSpPr>
          <p:spPr>
            <a:xfrm rot="19793242" flipH="1">
              <a:off x="5858956" y="4171887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梯形 45"/>
            <p:cNvSpPr/>
            <p:nvPr/>
          </p:nvSpPr>
          <p:spPr>
            <a:xfrm rot="12600000" flipH="1">
              <a:off x="5856933" y="2112051"/>
              <a:ext cx="1669739" cy="572892"/>
            </a:xfrm>
            <a:prstGeom prst="trapezoid">
              <a:avLst>
                <a:gd name="adj" fmla="val 57643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47" name="直接连接符 46"/>
          <p:cNvCxnSpPr/>
          <p:nvPr/>
        </p:nvCxnSpPr>
        <p:spPr>
          <a:xfrm flipV="1">
            <a:off x="735707" y="3492778"/>
            <a:ext cx="3666516" cy="1"/>
          </a:xfrm>
          <a:prstGeom prst="line">
            <a:avLst/>
          </a:pr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任意多边形 90"/>
          <p:cNvSpPr/>
          <p:nvPr/>
        </p:nvSpPr>
        <p:spPr>
          <a:xfrm>
            <a:off x="735709" y="1755776"/>
            <a:ext cx="4299209" cy="432087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任意多边形 91"/>
          <p:cNvSpPr/>
          <p:nvPr/>
        </p:nvSpPr>
        <p:spPr>
          <a:xfrm flipV="1">
            <a:off x="731840" y="4797691"/>
            <a:ext cx="4299209" cy="432087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7791451" y="3492778"/>
            <a:ext cx="3664845" cy="2921"/>
          </a:xfrm>
          <a:prstGeom prst="line">
            <a:avLst/>
          </a:pr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任意多边形 93"/>
          <p:cNvSpPr/>
          <p:nvPr/>
        </p:nvSpPr>
        <p:spPr>
          <a:xfrm flipH="1">
            <a:off x="7158765" y="1755776"/>
            <a:ext cx="4297531" cy="432087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任意多边形 94"/>
          <p:cNvSpPr/>
          <p:nvPr/>
        </p:nvSpPr>
        <p:spPr>
          <a:xfrm flipH="1" flipV="1">
            <a:off x="7162632" y="4797691"/>
            <a:ext cx="4297531" cy="432087"/>
          </a:xfrm>
          <a:custGeom>
            <a:avLst/>
            <a:gdLst>
              <a:gd name="connsiteX0" fmla="*/ 0 w 3611880"/>
              <a:gd name="connsiteY0" fmla="*/ 0 h 678180"/>
              <a:gd name="connsiteX1" fmla="*/ 2933700 w 3611880"/>
              <a:gd name="connsiteY1" fmla="*/ 0 h 678180"/>
              <a:gd name="connsiteX2" fmla="*/ 3611880 w 361188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1880" h="678180">
                <a:moveTo>
                  <a:pt x="0" y="0"/>
                </a:moveTo>
                <a:lnTo>
                  <a:pt x="2933700" y="0"/>
                </a:lnTo>
                <a:lnTo>
                  <a:pt x="3611880" y="678180"/>
                </a:lnTo>
              </a:path>
            </a:pathLst>
          </a:custGeom>
          <a:ln w="12700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4" name="文本框 45"/>
          <p:cNvSpPr txBox="1"/>
          <p:nvPr/>
        </p:nvSpPr>
        <p:spPr>
          <a:xfrm>
            <a:off x="476250" y="1353185"/>
            <a:ext cx="369951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、解决软件、编程问题</a:t>
            </a:r>
          </a:p>
        </p:txBody>
      </p:sp>
      <p:sp>
        <p:nvSpPr>
          <p:cNvPr id="57" name="文本框 46"/>
          <p:cNvSpPr txBox="1"/>
          <p:nvPr/>
        </p:nvSpPr>
        <p:spPr>
          <a:xfrm>
            <a:off x="1104265" y="3083560"/>
            <a:ext cx="3063240" cy="88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、市场需求分析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走访、问卷、数据</a:t>
            </a:r>
          </a:p>
        </p:txBody>
      </p:sp>
      <p:sp>
        <p:nvSpPr>
          <p:cNvPr id="60" name="文本框 47"/>
          <p:cNvSpPr txBox="1"/>
          <p:nvPr/>
        </p:nvSpPr>
        <p:spPr>
          <a:xfrm>
            <a:off x="635" y="4806950"/>
            <a:ext cx="416750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、尝试将现有技术转化民用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8015081" y="1338531"/>
            <a:ext cx="4378960" cy="856154"/>
            <a:chOff x="7982744" y="1271833"/>
            <a:chExt cx="4378959" cy="856154"/>
          </a:xfrm>
        </p:grpSpPr>
        <p:sp>
          <p:nvSpPr>
            <p:cNvPr id="63" name="文本框 51"/>
            <p:cNvSpPr txBox="1"/>
            <p:nvPr/>
          </p:nvSpPr>
          <p:spPr>
            <a:xfrm>
              <a:off x="7982744" y="1271833"/>
              <a:ext cx="4378959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、文献调研、人物机构产品</a:t>
              </a:r>
            </a:p>
          </p:txBody>
        </p:sp>
        <p:sp>
          <p:nvSpPr>
            <p:cNvPr id="64" name="文本框 54"/>
            <p:cNvSpPr txBox="1"/>
            <p:nvPr/>
          </p:nvSpPr>
          <p:spPr>
            <a:xfrm>
              <a:off x="7985918" y="1743177"/>
              <a:ext cx="3363062" cy="3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en-US" altLang="zh-CN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文本框 52"/>
          <p:cNvSpPr txBox="1"/>
          <p:nvPr/>
        </p:nvSpPr>
        <p:spPr>
          <a:xfrm>
            <a:off x="8014970" y="3068955"/>
            <a:ext cx="3790950" cy="88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、汇总，总结技术优弊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咨询相关教授</a:t>
            </a:r>
          </a:p>
        </p:txBody>
      </p:sp>
      <p:sp>
        <p:nvSpPr>
          <p:cNvPr id="69" name="文本框 53"/>
          <p:cNvSpPr txBox="1"/>
          <p:nvPr/>
        </p:nvSpPr>
        <p:spPr>
          <a:xfrm>
            <a:off x="8014970" y="4817745"/>
            <a:ext cx="385635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、编辑完成产业报告</a:t>
            </a:r>
          </a:p>
        </p:txBody>
      </p:sp>
      <p:sp>
        <p:nvSpPr>
          <p:cNvPr id="71" name="文本框 57"/>
          <p:cNvSpPr txBox="1"/>
          <p:nvPr/>
        </p:nvSpPr>
        <p:spPr>
          <a:xfrm>
            <a:off x="5024755" y="3235960"/>
            <a:ext cx="2134235" cy="51625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30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机械外骨骼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39662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1" spc="200" dirty="0">
                <a:solidFill>
                  <a:schemeClr val="accent1"/>
                </a:solidFill>
                <a:sym typeface="+mn-ea"/>
              </a:rPr>
              <a:t>逻辑模型</a:t>
            </a:r>
            <a:r>
              <a:rPr lang="en-US" altLang="zh-CN" sz="4000" b="1" spc="200" dirty="0">
                <a:solidFill>
                  <a:schemeClr val="accent1"/>
                </a:solidFill>
                <a:sym typeface="+mn-ea"/>
              </a:rPr>
              <a:t>---</a:t>
            </a:r>
            <a:r>
              <a:rPr lang="zh-CN" altLang="en-US" sz="4000" b="1" spc="200" dirty="0">
                <a:solidFill>
                  <a:schemeClr val="accent1"/>
                </a:solidFill>
                <a:sym typeface="+mn-ea"/>
              </a:rPr>
              <a:t>输入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/>
        </p:nvGrpSpPr>
        <p:grpSpPr>
          <a:xfrm>
            <a:off x="755015" y="4674235"/>
            <a:ext cx="4248785" cy="1015365"/>
            <a:chOff x="754741" y="4673920"/>
            <a:chExt cx="5947186" cy="1015680"/>
          </a:xfrm>
        </p:grpSpPr>
        <p:sp>
          <p:nvSpPr>
            <p:cNvPr id="10" name="Freeform 8"/>
            <p:cNvSpPr/>
            <p:nvPr/>
          </p:nvSpPr>
          <p:spPr bwMode="auto">
            <a:xfrm>
              <a:off x="754741" y="4673920"/>
              <a:ext cx="5947186" cy="1015680"/>
            </a:xfrm>
            <a:custGeom>
              <a:avLst/>
              <a:gdLst>
                <a:gd name="T0" fmla="*/ 2317 w 2628"/>
                <a:gd name="T1" fmla="*/ 1 h 449"/>
                <a:gd name="T2" fmla="*/ 1588 w 2628"/>
                <a:gd name="T3" fmla="*/ 1 h 449"/>
                <a:gd name="T4" fmla="*/ 1588 w 2628"/>
                <a:gd name="T5" fmla="*/ 0 h 449"/>
                <a:gd name="T6" fmla="*/ 863 w 2628"/>
                <a:gd name="T7" fmla="*/ 0 h 449"/>
                <a:gd name="T8" fmla="*/ 863 w 2628"/>
                <a:gd name="T9" fmla="*/ 0 h 449"/>
                <a:gd name="T10" fmla="*/ 28 w 2628"/>
                <a:gd name="T11" fmla="*/ 0 h 449"/>
                <a:gd name="T12" fmla="*/ 27 w 2628"/>
                <a:gd name="T13" fmla="*/ 0 h 449"/>
                <a:gd name="T14" fmla="*/ 19 w 2628"/>
                <a:gd name="T15" fmla="*/ 81 h 449"/>
                <a:gd name="T16" fmla="*/ 343 w 2628"/>
                <a:gd name="T17" fmla="*/ 158 h 449"/>
                <a:gd name="T18" fmla="*/ 433 w 2628"/>
                <a:gd name="T19" fmla="*/ 449 h 449"/>
                <a:gd name="T20" fmla="*/ 2317 w 2628"/>
                <a:gd name="T21" fmla="*/ 449 h 449"/>
                <a:gd name="T22" fmla="*/ 2628 w 2628"/>
                <a:gd name="T23" fmla="*/ 223 h 449"/>
                <a:gd name="T24" fmla="*/ 2317 w 2628"/>
                <a:gd name="T25" fmla="*/ 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8" h="449">
                  <a:moveTo>
                    <a:pt x="2317" y="1"/>
                  </a:moveTo>
                  <a:cubicBezTo>
                    <a:pt x="1588" y="1"/>
                    <a:pt x="1588" y="1"/>
                    <a:pt x="1588" y="1"/>
                  </a:cubicBezTo>
                  <a:cubicBezTo>
                    <a:pt x="1588" y="0"/>
                    <a:pt x="1588" y="0"/>
                    <a:pt x="1588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25"/>
                    <a:pt x="0" y="53"/>
                    <a:pt x="19" y="81"/>
                  </a:cubicBezTo>
                  <a:cubicBezTo>
                    <a:pt x="48" y="124"/>
                    <a:pt x="280" y="110"/>
                    <a:pt x="343" y="158"/>
                  </a:cubicBezTo>
                  <a:cubicBezTo>
                    <a:pt x="405" y="206"/>
                    <a:pt x="443" y="381"/>
                    <a:pt x="433" y="449"/>
                  </a:cubicBezTo>
                  <a:cubicBezTo>
                    <a:pt x="433" y="449"/>
                    <a:pt x="2317" y="449"/>
                    <a:pt x="2317" y="449"/>
                  </a:cubicBezTo>
                  <a:cubicBezTo>
                    <a:pt x="2441" y="449"/>
                    <a:pt x="2628" y="223"/>
                    <a:pt x="2628" y="223"/>
                  </a:cubicBezTo>
                  <a:cubicBezTo>
                    <a:pt x="2628" y="223"/>
                    <a:pt x="2441" y="1"/>
                    <a:pt x="2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1" name="文本框 16"/>
            <p:cNvSpPr txBox="1"/>
            <p:nvPr/>
          </p:nvSpPr>
          <p:spPr>
            <a:xfrm>
              <a:off x="5676901" y="4880176"/>
              <a:ext cx="366127" cy="68410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</a:rPr>
                <a:t>4</a:t>
              </a:r>
            </a:p>
          </p:txBody>
        </p:sp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1794577" y="4875357"/>
              <a:ext cx="553121" cy="446843"/>
              <a:chOff x="6994525" y="3779838"/>
              <a:chExt cx="1090613" cy="881062"/>
            </a:xfrm>
            <a:solidFill>
              <a:schemeClr val="bg1"/>
            </a:solidFill>
          </p:grpSpPr>
          <p:sp>
            <p:nvSpPr>
              <p:cNvPr id="13" name="Freeform 14"/>
              <p:cNvSpPr/>
              <p:nvPr/>
            </p:nvSpPr>
            <p:spPr bwMode="auto">
              <a:xfrm>
                <a:off x="7150100" y="4349750"/>
                <a:ext cx="363538" cy="311150"/>
              </a:xfrm>
              <a:custGeom>
                <a:avLst/>
                <a:gdLst>
                  <a:gd name="T0" fmla="*/ 207 w 229"/>
                  <a:gd name="T1" fmla="*/ 41 h 196"/>
                  <a:gd name="T2" fmla="*/ 195 w 229"/>
                  <a:gd name="T3" fmla="*/ 67 h 196"/>
                  <a:gd name="T4" fmla="*/ 169 w 229"/>
                  <a:gd name="T5" fmla="*/ 60 h 196"/>
                  <a:gd name="T6" fmla="*/ 0 w 229"/>
                  <a:gd name="T7" fmla="*/ 12 h 196"/>
                  <a:gd name="T8" fmla="*/ 0 w 229"/>
                  <a:gd name="T9" fmla="*/ 132 h 196"/>
                  <a:gd name="T10" fmla="*/ 229 w 229"/>
                  <a:gd name="T11" fmla="*/ 196 h 196"/>
                  <a:gd name="T12" fmla="*/ 229 w 229"/>
                  <a:gd name="T13" fmla="*/ 0 h 196"/>
                  <a:gd name="T14" fmla="*/ 207 w 229"/>
                  <a:gd name="T15" fmla="*/ 4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" h="196">
                    <a:moveTo>
                      <a:pt x="207" y="41"/>
                    </a:moveTo>
                    <a:lnTo>
                      <a:pt x="195" y="67"/>
                    </a:lnTo>
                    <a:lnTo>
                      <a:pt x="169" y="60"/>
                    </a:lnTo>
                    <a:lnTo>
                      <a:pt x="0" y="12"/>
                    </a:lnTo>
                    <a:lnTo>
                      <a:pt x="0" y="132"/>
                    </a:lnTo>
                    <a:lnTo>
                      <a:pt x="229" y="196"/>
                    </a:lnTo>
                    <a:lnTo>
                      <a:pt x="229" y="0"/>
                    </a:lnTo>
                    <a:lnTo>
                      <a:pt x="207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4" name="Freeform 15"/>
              <p:cNvSpPr/>
              <p:nvPr/>
            </p:nvSpPr>
            <p:spPr bwMode="auto">
              <a:xfrm>
                <a:off x="7566025" y="4349750"/>
                <a:ext cx="368300" cy="311150"/>
              </a:xfrm>
              <a:custGeom>
                <a:avLst/>
                <a:gdLst>
                  <a:gd name="T0" fmla="*/ 34 w 232"/>
                  <a:gd name="T1" fmla="*/ 67 h 196"/>
                  <a:gd name="T2" fmla="*/ 22 w 232"/>
                  <a:gd name="T3" fmla="*/ 41 h 196"/>
                  <a:gd name="T4" fmla="*/ 0 w 232"/>
                  <a:gd name="T5" fmla="*/ 0 h 196"/>
                  <a:gd name="T6" fmla="*/ 0 w 232"/>
                  <a:gd name="T7" fmla="*/ 196 h 196"/>
                  <a:gd name="T8" fmla="*/ 232 w 232"/>
                  <a:gd name="T9" fmla="*/ 132 h 196"/>
                  <a:gd name="T10" fmla="*/ 232 w 232"/>
                  <a:gd name="T11" fmla="*/ 12 h 196"/>
                  <a:gd name="T12" fmla="*/ 62 w 232"/>
                  <a:gd name="T13" fmla="*/ 60 h 196"/>
                  <a:gd name="T14" fmla="*/ 34 w 232"/>
                  <a:gd name="T15" fmla="*/ 67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96">
                    <a:moveTo>
                      <a:pt x="34" y="67"/>
                    </a:moveTo>
                    <a:lnTo>
                      <a:pt x="22" y="41"/>
                    </a:lnTo>
                    <a:lnTo>
                      <a:pt x="0" y="0"/>
                    </a:lnTo>
                    <a:lnTo>
                      <a:pt x="0" y="196"/>
                    </a:lnTo>
                    <a:lnTo>
                      <a:pt x="232" y="132"/>
                    </a:lnTo>
                    <a:lnTo>
                      <a:pt x="232" y="12"/>
                    </a:lnTo>
                    <a:lnTo>
                      <a:pt x="62" y="60"/>
                    </a:lnTo>
                    <a:lnTo>
                      <a:pt x="3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5" name="Freeform 16"/>
              <p:cNvSpPr/>
              <p:nvPr/>
            </p:nvSpPr>
            <p:spPr bwMode="auto">
              <a:xfrm>
                <a:off x="7540625" y="4065588"/>
                <a:ext cx="503238" cy="327025"/>
              </a:xfrm>
              <a:custGeom>
                <a:avLst/>
                <a:gdLst>
                  <a:gd name="T0" fmla="*/ 69 w 317"/>
                  <a:gd name="T1" fmla="*/ 206 h 206"/>
                  <a:gd name="T2" fmla="*/ 317 w 317"/>
                  <a:gd name="T3" fmla="*/ 136 h 206"/>
                  <a:gd name="T4" fmla="*/ 248 w 317"/>
                  <a:gd name="T5" fmla="*/ 0 h 206"/>
                  <a:gd name="T6" fmla="*/ 0 w 317"/>
                  <a:gd name="T7" fmla="*/ 67 h 206"/>
                  <a:gd name="T8" fmla="*/ 69 w 317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06">
                    <a:moveTo>
                      <a:pt x="69" y="206"/>
                    </a:moveTo>
                    <a:lnTo>
                      <a:pt x="317" y="136"/>
                    </a:lnTo>
                    <a:lnTo>
                      <a:pt x="248" y="0"/>
                    </a:lnTo>
                    <a:lnTo>
                      <a:pt x="0" y="67"/>
                    </a:lnTo>
                    <a:lnTo>
                      <a:pt x="69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6" name="Freeform 17"/>
              <p:cNvSpPr/>
              <p:nvPr/>
            </p:nvSpPr>
            <p:spPr bwMode="auto">
              <a:xfrm>
                <a:off x="7040563" y="4065588"/>
                <a:ext cx="500063" cy="327025"/>
              </a:xfrm>
              <a:custGeom>
                <a:avLst/>
                <a:gdLst>
                  <a:gd name="T0" fmla="*/ 245 w 315"/>
                  <a:gd name="T1" fmla="*/ 206 h 206"/>
                  <a:gd name="T2" fmla="*/ 315 w 315"/>
                  <a:gd name="T3" fmla="*/ 67 h 206"/>
                  <a:gd name="T4" fmla="*/ 66 w 315"/>
                  <a:gd name="T5" fmla="*/ 0 h 206"/>
                  <a:gd name="T6" fmla="*/ 0 w 315"/>
                  <a:gd name="T7" fmla="*/ 136 h 206"/>
                  <a:gd name="T8" fmla="*/ 245 w 315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5" h="206">
                    <a:moveTo>
                      <a:pt x="245" y="206"/>
                    </a:moveTo>
                    <a:lnTo>
                      <a:pt x="315" y="67"/>
                    </a:lnTo>
                    <a:lnTo>
                      <a:pt x="66" y="0"/>
                    </a:lnTo>
                    <a:lnTo>
                      <a:pt x="0" y="136"/>
                    </a:lnTo>
                    <a:lnTo>
                      <a:pt x="24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7" name="Freeform 18"/>
              <p:cNvSpPr/>
              <p:nvPr/>
            </p:nvSpPr>
            <p:spPr bwMode="auto">
              <a:xfrm>
                <a:off x="7540625" y="3779838"/>
                <a:ext cx="544513" cy="285750"/>
              </a:xfrm>
              <a:custGeom>
                <a:avLst/>
                <a:gdLst>
                  <a:gd name="T0" fmla="*/ 271 w 343"/>
                  <a:gd name="T1" fmla="*/ 151 h 180"/>
                  <a:gd name="T2" fmla="*/ 343 w 343"/>
                  <a:gd name="T3" fmla="*/ 70 h 180"/>
                  <a:gd name="T4" fmla="*/ 95 w 343"/>
                  <a:gd name="T5" fmla="*/ 0 h 180"/>
                  <a:gd name="T6" fmla="*/ 0 w 343"/>
                  <a:gd name="T7" fmla="*/ 110 h 180"/>
                  <a:gd name="T8" fmla="*/ 183 w 343"/>
                  <a:gd name="T9" fmla="*/ 161 h 180"/>
                  <a:gd name="T10" fmla="*/ 248 w 343"/>
                  <a:gd name="T11" fmla="*/ 180 h 180"/>
                  <a:gd name="T12" fmla="*/ 271 w 343"/>
                  <a:gd name="T13" fmla="*/ 15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180">
                    <a:moveTo>
                      <a:pt x="271" y="151"/>
                    </a:moveTo>
                    <a:lnTo>
                      <a:pt x="343" y="70"/>
                    </a:lnTo>
                    <a:lnTo>
                      <a:pt x="95" y="0"/>
                    </a:lnTo>
                    <a:lnTo>
                      <a:pt x="0" y="110"/>
                    </a:lnTo>
                    <a:lnTo>
                      <a:pt x="183" y="161"/>
                    </a:lnTo>
                    <a:lnTo>
                      <a:pt x="248" y="180"/>
                    </a:lnTo>
                    <a:lnTo>
                      <a:pt x="271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8" name="Freeform 19"/>
              <p:cNvSpPr/>
              <p:nvPr/>
            </p:nvSpPr>
            <p:spPr bwMode="auto">
              <a:xfrm>
                <a:off x="6994525" y="3779838"/>
                <a:ext cx="546100" cy="285750"/>
              </a:xfrm>
              <a:custGeom>
                <a:avLst/>
                <a:gdLst>
                  <a:gd name="T0" fmla="*/ 160 w 344"/>
                  <a:gd name="T1" fmla="*/ 161 h 180"/>
                  <a:gd name="T2" fmla="*/ 344 w 344"/>
                  <a:gd name="T3" fmla="*/ 110 h 180"/>
                  <a:gd name="T4" fmla="*/ 248 w 344"/>
                  <a:gd name="T5" fmla="*/ 0 h 180"/>
                  <a:gd name="T6" fmla="*/ 0 w 344"/>
                  <a:gd name="T7" fmla="*/ 70 h 180"/>
                  <a:gd name="T8" fmla="*/ 72 w 344"/>
                  <a:gd name="T9" fmla="*/ 151 h 180"/>
                  <a:gd name="T10" fmla="*/ 95 w 344"/>
                  <a:gd name="T11" fmla="*/ 180 h 180"/>
                  <a:gd name="T12" fmla="*/ 160 w 344"/>
                  <a:gd name="T13" fmla="*/ 16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180">
                    <a:moveTo>
                      <a:pt x="160" y="161"/>
                    </a:moveTo>
                    <a:lnTo>
                      <a:pt x="344" y="110"/>
                    </a:lnTo>
                    <a:lnTo>
                      <a:pt x="248" y="0"/>
                    </a:lnTo>
                    <a:lnTo>
                      <a:pt x="0" y="70"/>
                    </a:lnTo>
                    <a:lnTo>
                      <a:pt x="72" y="151"/>
                    </a:lnTo>
                    <a:lnTo>
                      <a:pt x="95" y="180"/>
                    </a:lnTo>
                    <a:lnTo>
                      <a:pt x="160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80695" y="2642870"/>
            <a:ext cx="4523105" cy="1017270"/>
            <a:chOff x="480668" y="2642562"/>
            <a:chExt cx="6221259" cy="1017470"/>
          </a:xfrm>
        </p:grpSpPr>
        <p:sp>
          <p:nvSpPr>
            <p:cNvPr id="20" name="Freeform 6"/>
            <p:cNvSpPr/>
            <p:nvPr/>
          </p:nvSpPr>
          <p:spPr bwMode="auto">
            <a:xfrm>
              <a:off x="480668" y="2642562"/>
              <a:ext cx="6221259" cy="1017470"/>
            </a:xfrm>
            <a:custGeom>
              <a:avLst/>
              <a:gdLst>
                <a:gd name="T0" fmla="*/ 2438 w 2749"/>
                <a:gd name="T1" fmla="*/ 0 h 449"/>
                <a:gd name="T2" fmla="*/ 892 w 2749"/>
                <a:gd name="T3" fmla="*/ 0 h 449"/>
                <a:gd name="T4" fmla="*/ 892 w 2749"/>
                <a:gd name="T5" fmla="*/ 0 h 449"/>
                <a:gd name="T6" fmla="*/ 146 w 2749"/>
                <a:gd name="T7" fmla="*/ 0 h 449"/>
                <a:gd name="T8" fmla="*/ 146 w 2749"/>
                <a:gd name="T9" fmla="*/ 1 h 449"/>
                <a:gd name="T10" fmla="*/ 135 w 2749"/>
                <a:gd name="T11" fmla="*/ 267 h 449"/>
                <a:gd name="T12" fmla="*/ 0 w 2749"/>
                <a:gd name="T13" fmla="*/ 447 h 449"/>
                <a:gd name="T14" fmla="*/ 778 w 2749"/>
                <a:gd name="T15" fmla="*/ 447 h 449"/>
                <a:gd name="T16" fmla="*/ 805 w 2749"/>
                <a:gd name="T17" fmla="*/ 449 h 449"/>
                <a:gd name="T18" fmla="*/ 2438 w 2749"/>
                <a:gd name="T19" fmla="*/ 449 h 449"/>
                <a:gd name="T20" fmla="*/ 2749 w 2749"/>
                <a:gd name="T21" fmla="*/ 223 h 449"/>
                <a:gd name="T22" fmla="*/ 2438 w 2749"/>
                <a:gd name="T23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9" h="449">
                  <a:moveTo>
                    <a:pt x="2438" y="0"/>
                  </a:moveTo>
                  <a:cubicBezTo>
                    <a:pt x="892" y="0"/>
                    <a:pt x="892" y="0"/>
                    <a:pt x="892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1"/>
                    <a:pt x="146" y="1"/>
                  </a:cubicBezTo>
                  <a:cubicBezTo>
                    <a:pt x="131" y="96"/>
                    <a:pt x="175" y="138"/>
                    <a:pt x="135" y="267"/>
                  </a:cubicBezTo>
                  <a:cubicBezTo>
                    <a:pt x="93" y="403"/>
                    <a:pt x="31" y="423"/>
                    <a:pt x="0" y="447"/>
                  </a:cubicBezTo>
                  <a:cubicBezTo>
                    <a:pt x="778" y="447"/>
                    <a:pt x="778" y="447"/>
                    <a:pt x="778" y="447"/>
                  </a:cubicBezTo>
                  <a:cubicBezTo>
                    <a:pt x="787" y="448"/>
                    <a:pt x="796" y="449"/>
                    <a:pt x="805" y="449"/>
                  </a:cubicBezTo>
                  <a:cubicBezTo>
                    <a:pt x="2438" y="449"/>
                    <a:pt x="2438" y="449"/>
                    <a:pt x="2438" y="449"/>
                  </a:cubicBezTo>
                  <a:cubicBezTo>
                    <a:pt x="2562" y="449"/>
                    <a:pt x="2749" y="223"/>
                    <a:pt x="2749" y="223"/>
                  </a:cubicBezTo>
                  <a:cubicBezTo>
                    <a:pt x="2749" y="223"/>
                    <a:pt x="2562" y="0"/>
                    <a:pt x="2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1" name="文本框 14"/>
            <p:cNvSpPr txBox="1"/>
            <p:nvPr/>
          </p:nvSpPr>
          <p:spPr>
            <a:xfrm>
              <a:off x="5676901" y="2859795"/>
              <a:ext cx="366127" cy="68402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2" name="Freeform 5"/>
            <p:cNvSpPr>
              <a:spLocks noChangeAspect="1" noEditPoints="1"/>
            </p:cNvSpPr>
            <p:nvPr/>
          </p:nvSpPr>
          <p:spPr bwMode="auto">
            <a:xfrm>
              <a:off x="1847716" y="2763119"/>
              <a:ext cx="446843" cy="446843"/>
            </a:xfrm>
            <a:custGeom>
              <a:avLst/>
              <a:gdLst>
                <a:gd name="T0" fmla="*/ 642 w 687"/>
                <a:gd name="T1" fmla="*/ 258 h 687"/>
                <a:gd name="T2" fmla="*/ 642 w 687"/>
                <a:gd name="T3" fmla="*/ 0 h 687"/>
                <a:gd name="T4" fmla="*/ 537 w 687"/>
                <a:gd name="T5" fmla="*/ 0 h 687"/>
                <a:gd name="T6" fmla="*/ 537 w 687"/>
                <a:gd name="T7" fmla="*/ 258 h 687"/>
                <a:gd name="T8" fmla="*/ 468 w 687"/>
                <a:gd name="T9" fmla="*/ 258 h 687"/>
                <a:gd name="T10" fmla="*/ 468 w 687"/>
                <a:gd name="T11" fmla="*/ 143 h 687"/>
                <a:gd name="T12" fmla="*/ 324 w 687"/>
                <a:gd name="T13" fmla="*/ 255 h 687"/>
                <a:gd name="T14" fmla="*/ 324 w 687"/>
                <a:gd name="T15" fmla="*/ 143 h 687"/>
                <a:gd name="T16" fmla="*/ 181 w 687"/>
                <a:gd name="T17" fmla="*/ 255 h 687"/>
                <a:gd name="T18" fmla="*/ 181 w 687"/>
                <a:gd name="T19" fmla="*/ 143 h 687"/>
                <a:gd name="T20" fmla="*/ 36 w 687"/>
                <a:gd name="T21" fmla="*/ 258 h 687"/>
                <a:gd name="T22" fmla="*/ 0 w 687"/>
                <a:gd name="T23" fmla="*/ 258 h 687"/>
                <a:gd name="T24" fmla="*/ 0 w 687"/>
                <a:gd name="T25" fmla="*/ 687 h 687"/>
                <a:gd name="T26" fmla="*/ 687 w 687"/>
                <a:gd name="T27" fmla="*/ 687 h 687"/>
                <a:gd name="T28" fmla="*/ 687 w 687"/>
                <a:gd name="T29" fmla="*/ 258 h 687"/>
                <a:gd name="T30" fmla="*/ 642 w 687"/>
                <a:gd name="T31" fmla="*/ 258 h 687"/>
                <a:gd name="T32" fmla="*/ 212 w 687"/>
                <a:gd name="T33" fmla="*/ 611 h 687"/>
                <a:gd name="T34" fmla="*/ 110 w 687"/>
                <a:gd name="T35" fmla="*/ 611 h 687"/>
                <a:gd name="T36" fmla="*/ 110 w 687"/>
                <a:gd name="T37" fmla="*/ 508 h 687"/>
                <a:gd name="T38" fmla="*/ 212 w 687"/>
                <a:gd name="T39" fmla="*/ 508 h 687"/>
                <a:gd name="T40" fmla="*/ 212 w 687"/>
                <a:gd name="T41" fmla="*/ 611 h 687"/>
                <a:gd name="T42" fmla="*/ 212 w 687"/>
                <a:gd name="T43" fmla="*/ 439 h 687"/>
                <a:gd name="T44" fmla="*/ 110 w 687"/>
                <a:gd name="T45" fmla="*/ 439 h 687"/>
                <a:gd name="T46" fmla="*/ 110 w 687"/>
                <a:gd name="T47" fmla="*/ 336 h 687"/>
                <a:gd name="T48" fmla="*/ 212 w 687"/>
                <a:gd name="T49" fmla="*/ 336 h 687"/>
                <a:gd name="T50" fmla="*/ 212 w 687"/>
                <a:gd name="T51" fmla="*/ 439 h 687"/>
                <a:gd name="T52" fmla="*/ 396 w 687"/>
                <a:gd name="T53" fmla="*/ 611 h 687"/>
                <a:gd name="T54" fmla="*/ 293 w 687"/>
                <a:gd name="T55" fmla="*/ 611 h 687"/>
                <a:gd name="T56" fmla="*/ 293 w 687"/>
                <a:gd name="T57" fmla="*/ 508 h 687"/>
                <a:gd name="T58" fmla="*/ 396 w 687"/>
                <a:gd name="T59" fmla="*/ 508 h 687"/>
                <a:gd name="T60" fmla="*/ 396 w 687"/>
                <a:gd name="T61" fmla="*/ 611 h 687"/>
                <a:gd name="T62" fmla="*/ 396 w 687"/>
                <a:gd name="T63" fmla="*/ 439 h 687"/>
                <a:gd name="T64" fmla="*/ 293 w 687"/>
                <a:gd name="T65" fmla="*/ 439 h 687"/>
                <a:gd name="T66" fmla="*/ 293 w 687"/>
                <a:gd name="T67" fmla="*/ 336 h 687"/>
                <a:gd name="T68" fmla="*/ 396 w 687"/>
                <a:gd name="T69" fmla="*/ 336 h 687"/>
                <a:gd name="T70" fmla="*/ 396 w 687"/>
                <a:gd name="T71" fmla="*/ 439 h 687"/>
                <a:gd name="T72" fmla="*/ 580 w 687"/>
                <a:gd name="T73" fmla="*/ 611 h 687"/>
                <a:gd name="T74" fmla="*/ 477 w 687"/>
                <a:gd name="T75" fmla="*/ 611 h 687"/>
                <a:gd name="T76" fmla="*/ 477 w 687"/>
                <a:gd name="T77" fmla="*/ 508 h 687"/>
                <a:gd name="T78" fmla="*/ 580 w 687"/>
                <a:gd name="T79" fmla="*/ 508 h 687"/>
                <a:gd name="T80" fmla="*/ 580 w 687"/>
                <a:gd name="T81" fmla="*/ 611 h 687"/>
                <a:gd name="T82" fmla="*/ 580 w 687"/>
                <a:gd name="T83" fmla="*/ 439 h 687"/>
                <a:gd name="T84" fmla="*/ 477 w 687"/>
                <a:gd name="T85" fmla="*/ 439 h 687"/>
                <a:gd name="T86" fmla="*/ 477 w 687"/>
                <a:gd name="T87" fmla="*/ 336 h 687"/>
                <a:gd name="T88" fmla="*/ 580 w 687"/>
                <a:gd name="T89" fmla="*/ 336 h 687"/>
                <a:gd name="T90" fmla="*/ 580 w 687"/>
                <a:gd name="T91" fmla="*/ 43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7" h="687">
                  <a:moveTo>
                    <a:pt x="642" y="258"/>
                  </a:moveTo>
                  <a:lnTo>
                    <a:pt x="642" y="0"/>
                  </a:lnTo>
                  <a:lnTo>
                    <a:pt x="537" y="0"/>
                  </a:lnTo>
                  <a:lnTo>
                    <a:pt x="537" y="258"/>
                  </a:lnTo>
                  <a:lnTo>
                    <a:pt x="468" y="258"/>
                  </a:lnTo>
                  <a:lnTo>
                    <a:pt x="468" y="143"/>
                  </a:lnTo>
                  <a:lnTo>
                    <a:pt x="324" y="255"/>
                  </a:lnTo>
                  <a:lnTo>
                    <a:pt x="324" y="143"/>
                  </a:lnTo>
                  <a:lnTo>
                    <a:pt x="181" y="255"/>
                  </a:lnTo>
                  <a:lnTo>
                    <a:pt x="181" y="143"/>
                  </a:lnTo>
                  <a:lnTo>
                    <a:pt x="36" y="258"/>
                  </a:lnTo>
                  <a:lnTo>
                    <a:pt x="0" y="258"/>
                  </a:lnTo>
                  <a:lnTo>
                    <a:pt x="0" y="687"/>
                  </a:lnTo>
                  <a:lnTo>
                    <a:pt x="687" y="687"/>
                  </a:lnTo>
                  <a:lnTo>
                    <a:pt x="687" y="258"/>
                  </a:lnTo>
                  <a:lnTo>
                    <a:pt x="642" y="258"/>
                  </a:lnTo>
                  <a:close/>
                  <a:moveTo>
                    <a:pt x="212" y="611"/>
                  </a:moveTo>
                  <a:lnTo>
                    <a:pt x="110" y="611"/>
                  </a:lnTo>
                  <a:lnTo>
                    <a:pt x="110" y="508"/>
                  </a:lnTo>
                  <a:lnTo>
                    <a:pt x="212" y="508"/>
                  </a:lnTo>
                  <a:lnTo>
                    <a:pt x="212" y="611"/>
                  </a:lnTo>
                  <a:close/>
                  <a:moveTo>
                    <a:pt x="212" y="439"/>
                  </a:moveTo>
                  <a:lnTo>
                    <a:pt x="110" y="439"/>
                  </a:lnTo>
                  <a:lnTo>
                    <a:pt x="110" y="336"/>
                  </a:lnTo>
                  <a:lnTo>
                    <a:pt x="212" y="336"/>
                  </a:lnTo>
                  <a:lnTo>
                    <a:pt x="212" y="439"/>
                  </a:lnTo>
                  <a:close/>
                  <a:moveTo>
                    <a:pt x="396" y="611"/>
                  </a:moveTo>
                  <a:lnTo>
                    <a:pt x="293" y="611"/>
                  </a:lnTo>
                  <a:lnTo>
                    <a:pt x="293" y="508"/>
                  </a:lnTo>
                  <a:lnTo>
                    <a:pt x="396" y="508"/>
                  </a:lnTo>
                  <a:lnTo>
                    <a:pt x="396" y="611"/>
                  </a:lnTo>
                  <a:close/>
                  <a:moveTo>
                    <a:pt x="396" y="439"/>
                  </a:moveTo>
                  <a:lnTo>
                    <a:pt x="293" y="439"/>
                  </a:lnTo>
                  <a:lnTo>
                    <a:pt x="293" y="336"/>
                  </a:lnTo>
                  <a:lnTo>
                    <a:pt x="396" y="336"/>
                  </a:lnTo>
                  <a:lnTo>
                    <a:pt x="396" y="439"/>
                  </a:lnTo>
                  <a:close/>
                  <a:moveTo>
                    <a:pt x="580" y="611"/>
                  </a:moveTo>
                  <a:lnTo>
                    <a:pt x="477" y="611"/>
                  </a:lnTo>
                  <a:lnTo>
                    <a:pt x="477" y="508"/>
                  </a:lnTo>
                  <a:lnTo>
                    <a:pt x="580" y="508"/>
                  </a:lnTo>
                  <a:lnTo>
                    <a:pt x="580" y="611"/>
                  </a:lnTo>
                  <a:close/>
                  <a:moveTo>
                    <a:pt x="580" y="439"/>
                  </a:moveTo>
                  <a:lnTo>
                    <a:pt x="477" y="439"/>
                  </a:lnTo>
                  <a:lnTo>
                    <a:pt x="477" y="336"/>
                  </a:lnTo>
                  <a:lnTo>
                    <a:pt x="580" y="336"/>
                  </a:lnTo>
                  <a:lnTo>
                    <a:pt x="58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5610" y="3654425"/>
            <a:ext cx="4568190" cy="1021080"/>
            <a:chOff x="435886" y="3654659"/>
            <a:chExt cx="6266041" cy="1021053"/>
          </a:xfrm>
        </p:grpSpPr>
        <p:sp>
          <p:nvSpPr>
            <p:cNvPr id="24" name="Freeform 7"/>
            <p:cNvSpPr/>
            <p:nvPr/>
          </p:nvSpPr>
          <p:spPr bwMode="auto">
            <a:xfrm>
              <a:off x="435886" y="3654659"/>
              <a:ext cx="6266041" cy="1021053"/>
            </a:xfrm>
            <a:custGeom>
              <a:avLst/>
              <a:gdLst>
                <a:gd name="T0" fmla="*/ 2458 w 2769"/>
                <a:gd name="T1" fmla="*/ 2 h 451"/>
                <a:gd name="T2" fmla="*/ 958 w 2769"/>
                <a:gd name="T3" fmla="*/ 0 h 451"/>
                <a:gd name="T4" fmla="*/ 958 w 2769"/>
                <a:gd name="T5" fmla="*/ 0 h 451"/>
                <a:gd name="T6" fmla="*/ 20 w 2769"/>
                <a:gd name="T7" fmla="*/ 0 h 451"/>
                <a:gd name="T8" fmla="*/ 18 w 2769"/>
                <a:gd name="T9" fmla="*/ 2 h 451"/>
                <a:gd name="T10" fmla="*/ 0 w 2769"/>
                <a:gd name="T11" fmla="*/ 37 h 451"/>
                <a:gd name="T12" fmla="*/ 107 w 2769"/>
                <a:gd name="T13" fmla="*/ 149 h 451"/>
                <a:gd name="T14" fmla="*/ 96 w 2769"/>
                <a:gd name="T15" fmla="*/ 251 h 451"/>
                <a:gd name="T16" fmla="*/ 155 w 2769"/>
                <a:gd name="T17" fmla="*/ 289 h 451"/>
                <a:gd name="T18" fmla="*/ 121 w 2769"/>
                <a:gd name="T19" fmla="*/ 342 h 451"/>
                <a:gd name="T20" fmla="*/ 189 w 2769"/>
                <a:gd name="T21" fmla="*/ 410 h 451"/>
                <a:gd name="T22" fmla="*/ 169 w 2769"/>
                <a:gd name="T23" fmla="*/ 450 h 451"/>
                <a:gd name="T24" fmla="*/ 807 w 2769"/>
                <a:gd name="T25" fmla="*/ 450 h 451"/>
                <a:gd name="T26" fmla="*/ 825 w 2769"/>
                <a:gd name="T27" fmla="*/ 451 h 451"/>
                <a:gd name="T28" fmla="*/ 2458 w 2769"/>
                <a:gd name="T29" fmla="*/ 451 h 451"/>
                <a:gd name="T30" fmla="*/ 2769 w 2769"/>
                <a:gd name="T31" fmla="*/ 225 h 451"/>
                <a:gd name="T32" fmla="*/ 2458 w 2769"/>
                <a:gd name="T33" fmla="*/ 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451">
                  <a:moveTo>
                    <a:pt x="2458" y="2"/>
                  </a:moveTo>
                  <a:cubicBezTo>
                    <a:pt x="958" y="0"/>
                    <a:pt x="958" y="0"/>
                    <a:pt x="958" y="0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7" y="11"/>
                    <a:pt x="0" y="21"/>
                    <a:pt x="0" y="37"/>
                  </a:cubicBezTo>
                  <a:cubicBezTo>
                    <a:pt x="0" y="100"/>
                    <a:pt x="73" y="115"/>
                    <a:pt x="107" y="149"/>
                  </a:cubicBezTo>
                  <a:cubicBezTo>
                    <a:pt x="140" y="182"/>
                    <a:pt x="94" y="224"/>
                    <a:pt x="96" y="251"/>
                  </a:cubicBezTo>
                  <a:cubicBezTo>
                    <a:pt x="99" y="284"/>
                    <a:pt x="169" y="270"/>
                    <a:pt x="155" y="289"/>
                  </a:cubicBezTo>
                  <a:cubicBezTo>
                    <a:pt x="140" y="308"/>
                    <a:pt x="98" y="320"/>
                    <a:pt x="121" y="342"/>
                  </a:cubicBezTo>
                  <a:cubicBezTo>
                    <a:pt x="137" y="357"/>
                    <a:pt x="198" y="376"/>
                    <a:pt x="189" y="410"/>
                  </a:cubicBezTo>
                  <a:cubicBezTo>
                    <a:pt x="185" y="422"/>
                    <a:pt x="177" y="436"/>
                    <a:pt x="169" y="450"/>
                  </a:cubicBezTo>
                  <a:cubicBezTo>
                    <a:pt x="807" y="450"/>
                    <a:pt x="807" y="450"/>
                    <a:pt x="807" y="450"/>
                  </a:cubicBezTo>
                  <a:cubicBezTo>
                    <a:pt x="813" y="450"/>
                    <a:pt x="819" y="451"/>
                    <a:pt x="825" y="451"/>
                  </a:cubicBezTo>
                  <a:cubicBezTo>
                    <a:pt x="2458" y="451"/>
                    <a:pt x="2458" y="451"/>
                    <a:pt x="2458" y="451"/>
                  </a:cubicBezTo>
                  <a:cubicBezTo>
                    <a:pt x="2582" y="451"/>
                    <a:pt x="2769" y="225"/>
                    <a:pt x="2769" y="225"/>
                  </a:cubicBezTo>
                  <a:cubicBezTo>
                    <a:pt x="2769" y="225"/>
                    <a:pt x="2582" y="2"/>
                    <a:pt x="245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5" name="文本框 15"/>
            <p:cNvSpPr txBox="1"/>
            <p:nvPr/>
          </p:nvSpPr>
          <p:spPr>
            <a:xfrm>
              <a:off x="5676901" y="3872004"/>
              <a:ext cx="366127" cy="6838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</a:rPr>
                <a:t>3</a:t>
              </a:r>
            </a:p>
          </p:txBody>
        </p:sp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1705346" y="3811417"/>
              <a:ext cx="731584" cy="446843"/>
              <a:chOff x="4233863" y="3798887"/>
              <a:chExt cx="1089025" cy="665163"/>
            </a:xfrm>
            <a:solidFill>
              <a:schemeClr val="bg1"/>
            </a:solidFill>
          </p:grpSpPr>
          <p:sp>
            <p:nvSpPr>
              <p:cNvPr id="27" name="Freeform 9"/>
              <p:cNvSpPr/>
              <p:nvPr/>
            </p:nvSpPr>
            <p:spPr bwMode="auto">
              <a:xfrm>
                <a:off x="4233863" y="3798887"/>
                <a:ext cx="538163" cy="660401"/>
              </a:xfrm>
              <a:custGeom>
                <a:avLst/>
                <a:gdLst>
                  <a:gd name="T0" fmla="*/ 133 w 142"/>
                  <a:gd name="T1" fmla="*/ 132 h 173"/>
                  <a:gd name="T2" fmla="*/ 142 w 142"/>
                  <a:gd name="T3" fmla="*/ 128 h 173"/>
                  <a:gd name="T4" fmla="*/ 102 w 142"/>
                  <a:gd name="T5" fmla="*/ 115 h 173"/>
                  <a:gd name="T6" fmla="*/ 119 w 142"/>
                  <a:gd name="T7" fmla="*/ 82 h 173"/>
                  <a:gd name="T8" fmla="*/ 119 w 142"/>
                  <a:gd name="T9" fmla="*/ 81 h 173"/>
                  <a:gd name="T10" fmla="*/ 123 w 142"/>
                  <a:gd name="T11" fmla="*/ 81 h 173"/>
                  <a:gd name="T12" fmla="*/ 127 w 142"/>
                  <a:gd name="T13" fmla="*/ 64 h 173"/>
                  <a:gd name="T14" fmla="*/ 124 w 142"/>
                  <a:gd name="T15" fmla="*/ 58 h 173"/>
                  <a:gd name="T16" fmla="*/ 124 w 142"/>
                  <a:gd name="T17" fmla="*/ 58 h 173"/>
                  <a:gd name="T18" fmla="*/ 124 w 142"/>
                  <a:gd name="T19" fmla="*/ 56 h 173"/>
                  <a:gd name="T20" fmla="*/ 123 w 142"/>
                  <a:gd name="T21" fmla="*/ 32 h 173"/>
                  <a:gd name="T22" fmla="*/ 117 w 142"/>
                  <a:gd name="T23" fmla="*/ 15 h 173"/>
                  <a:gd name="T24" fmla="*/ 96 w 142"/>
                  <a:gd name="T25" fmla="*/ 5 h 173"/>
                  <a:gd name="T26" fmla="*/ 72 w 142"/>
                  <a:gd name="T27" fmla="*/ 2 h 173"/>
                  <a:gd name="T28" fmla="*/ 62 w 142"/>
                  <a:gd name="T29" fmla="*/ 13 h 173"/>
                  <a:gd name="T30" fmla="*/ 50 w 142"/>
                  <a:gd name="T31" fmla="*/ 33 h 173"/>
                  <a:gd name="T32" fmla="*/ 49 w 142"/>
                  <a:gd name="T33" fmla="*/ 56 h 173"/>
                  <a:gd name="T34" fmla="*/ 49 w 142"/>
                  <a:gd name="T35" fmla="*/ 58 h 173"/>
                  <a:gd name="T36" fmla="*/ 49 w 142"/>
                  <a:gd name="T37" fmla="*/ 58 h 173"/>
                  <a:gd name="T38" fmla="*/ 45 w 142"/>
                  <a:gd name="T39" fmla="*/ 64 h 173"/>
                  <a:gd name="T40" fmla="*/ 50 w 142"/>
                  <a:gd name="T41" fmla="*/ 81 h 173"/>
                  <a:gd name="T42" fmla="*/ 54 w 142"/>
                  <a:gd name="T43" fmla="*/ 81 h 173"/>
                  <a:gd name="T44" fmla="*/ 54 w 142"/>
                  <a:gd name="T45" fmla="*/ 82 h 173"/>
                  <a:gd name="T46" fmla="*/ 71 w 142"/>
                  <a:gd name="T47" fmla="*/ 115 h 173"/>
                  <a:gd name="T48" fmla="*/ 23 w 142"/>
                  <a:gd name="T49" fmla="*/ 133 h 173"/>
                  <a:gd name="T50" fmla="*/ 0 w 142"/>
                  <a:gd name="T51" fmla="*/ 154 h 173"/>
                  <a:gd name="T52" fmla="*/ 0 w 142"/>
                  <a:gd name="T53" fmla="*/ 173 h 173"/>
                  <a:gd name="T54" fmla="*/ 104 w 142"/>
                  <a:gd name="T55" fmla="*/ 173 h 173"/>
                  <a:gd name="T56" fmla="*/ 104 w 142"/>
                  <a:gd name="T57" fmla="*/ 162 h 173"/>
                  <a:gd name="T58" fmla="*/ 133 w 142"/>
                  <a:gd name="T59" fmla="*/ 13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2" h="173">
                    <a:moveTo>
                      <a:pt x="133" y="132"/>
                    </a:moveTo>
                    <a:cubicBezTo>
                      <a:pt x="136" y="131"/>
                      <a:pt x="139" y="129"/>
                      <a:pt x="142" y="128"/>
                    </a:cubicBezTo>
                    <a:cubicBezTo>
                      <a:pt x="132" y="123"/>
                      <a:pt x="120" y="117"/>
                      <a:pt x="102" y="115"/>
                    </a:cubicBezTo>
                    <a:cubicBezTo>
                      <a:pt x="109" y="109"/>
                      <a:pt x="112" y="98"/>
                      <a:pt x="119" y="82"/>
                    </a:cubicBezTo>
                    <a:cubicBezTo>
                      <a:pt x="119" y="82"/>
                      <a:pt x="119" y="82"/>
                      <a:pt x="119" y="81"/>
                    </a:cubicBezTo>
                    <a:cubicBezTo>
                      <a:pt x="120" y="82"/>
                      <a:pt x="122" y="82"/>
                      <a:pt x="123" y="81"/>
                    </a:cubicBezTo>
                    <a:cubicBezTo>
                      <a:pt x="126" y="79"/>
                      <a:pt x="127" y="69"/>
                      <a:pt x="127" y="64"/>
                    </a:cubicBezTo>
                    <a:cubicBezTo>
                      <a:pt x="128" y="57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7"/>
                      <a:pt x="124" y="57"/>
                      <a:pt x="124" y="56"/>
                    </a:cubicBezTo>
                    <a:cubicBezTo>
                      <a:pt x="124" y="50"/>
                      <a:pt x="125" y="39"/>
                      <a:pt x="123" y="32"/>
                    </a:cubicBezTo>
                    <a:cubicBezTo>
                      <a:pt x="121" y="23"/>
                      <a:pt x="121" y="20"/>
                      <a:pt x="117" y="15"/>
                    </a:cubicBezTo>
                    <a:cubicBezTo>
                      <a:pt x="110" y="8"/>
                      <a:pt x="100" y="5"/>
                      <a:pt x="96" y="5"/>
                    </a:cubicBezTo>
                    <a:cubicBezTo>
                      <a:pt x="93" y="5"/>
                      <a:pt x="80" y="0"/>
                      <a:pt x="72" y="2"/>
                    </a:cubicBezTo>
                    <a:cubicBezTo>
                      <a:pt x="64" y="5"/>
                      <a:pt x="69" y="13"/>
                      <a:pt x="62" y="13"/>
                    </a:cubicBezTo>
                    <a:cubicBezTo>
                      <a:pt x="55" y="13"/>
                      <a:pt x="52" y="23"/>
                      <a:pt x="50" y="33"/>
                    </a:cubicBezTo>
                    <a:cubicBezTo>
                      <a:pt x="48" y="39"/>
                      <a:pt x="49" y="49"/>
                      <a:pt x="49" y="56"/>
                    </a:cubicBezTo>
                    <a:cubicBezTo>
                      <a:pt x="49" y="57"/>
                      <a:pt x="49" y="57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5" y="57"/>
                      <a:pt x="45" y="64"/>
                    </a:cubicBezTo>
                    <a:cubicBezTo>
                      <a:pt x="45" y="69"/>
                      <a:pt x="47" y="79"/>
                      <a:pt x="50" y="81"/>
                    </a:cubicBezTo>
                    <a:cubicBezTo>
                      <a:pt x="51" y="82"/>
                      <a:pt x="53" y="82"/>
                      <a:pt x="54" y="81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61" y="98"/>
                      <a:pt x="64" y="110"/>
                      <a:pt x="71" y="115"/>
                    </a:cubicBezTo>
                    <a:cubicBezTo>
                      <a:pt x="47" y="118"/>
                      <a:pt x="34" y="128"/>
                      <a:pt x="23" y="133"/>
                    </a:cubicBezTo>
                    <a:cubicBezTo>
                      <a:pt x="0" y="143"/>
                      <a:pt x="0" y="154"/>
                      <a:pt x="0" y="154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04" y="162"/>
                      <a:pt x="104" y="162"/>
                      <a:pt x="104" y="162"/>
                    </a:cubicBezTo>
                    <a:cubicBezTo>
                      <a:pt x="104" y="159"/>
                      <a:pt x="106" y="144"/>
                      <a:pt x="1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4665663" y="3825875"/>
                <a:ext cx="657225" cy="638175"/>
              </a:xfrm>
              <a:custGeom>
                <a:avLst/>
                <a:gdLst>
                  <a:gd name="T0" fmla="*/ 150 w 173"/>
                  <a:gd name="T1" fmla="*/ 134 h 167"/>
                  <a:gd name="T2" fmla="*/ 110 w 173"/>
                  <a:gd name="T3" fmla="*/ 124 h 167"/>
                  <a:gd name="T4" fmla="*/ 104 w 173"/>
                  <a:gd name="T5" fmla="*/ 106 h 167"/>
                  <a:gd name="T6" fmla="*/ 108 w 173"/>
                  <a:gd name="T7" fmla="*/ 109 h 167"/>
                  <a:gd name="T8" fmla="*/ 112 w 173"/>
                  <a:gd name="T9" fmla="*/ 108 h 167"/>
                  <a:gd name="T10" fmla="*/ 125 w 173"/>
                  <a:gd name="T11" fmla="*/ 106 h 167"/>
                  <a:gd name="T12" fmla="*/ 127 w 173"/>
                  <a:gd name="T13" fmla="*/ 107 h 167"/>
                  <a:gd name="T14" fmla="*/ 130 w 173"/>
                  <a:gd name="T15" fmla="*/ 108 h 167"/>
                  <a:gd name="T16" fmla="*/ 129 w 173"/>
                  <a:gd name="T17" fmla="*/ 106 h 167"/>
                  <a:gd name="T18" fmla="*/ 125 w 173"/>
                  <a:gd name="T19" fmla="*/ 96 h 167"/>
                  <a:gd name="T20" fmla="*/ 130 w 173"/>
                  <a:gd name="T21" fmla="*/ 93 h 167"/>
                  <a:gd name="T22" fmla="*/ 131 w 173"/>
                  <a:gd name="T23" fmla="*/ 93 h 167"/>
                  <a:gd name="T24" fmla="*/ 133 w 173"/>
                  <a:gd name="T25" fmla="*/ 93 h 167"/>
                  <a:gd name="T26" fmla="*/ 138 w 173"/>
                  <a:gd name="T27" fmla="*/ 92 h 167"/>
                  <a:gd name="T28" fmla="*/ 120 w 173"/>
                  <a:gd name="T29" fmla="*/ 8 h 167"/>
                  <a:gd name="T30" fmla="*/ 100 w 173"/>
                  <a:gd name="T31" fmla="*/ 0 h 167"/>
                  <a:gd name="T32" fmla="*/ 86 w 173"/>
                  <a:gd name="T33" fmla="*/ 5 h 167"/>
                  <a:gd name="T34" fmla="*/ 73 w 173"/>
                  <a:gd name="T35" fmla="*/ 0 h 167"/>
                  <a:gd name="T36" fmla="*/ 52 w 173"/>
                  <a:gd name="T37" fmla="*/ 8 h 167"/>
                  <a:gd name="T38" fmla="*/ 33 w 173"/>
                  <a:gd name="T39" fmla="*/ 91 h 167"/>
                  <a:gd name="T40" fmla="*/ 34 w 173"/>
                  <a:gd name="T41" fmla="*/ 91 h 167"/>
                  <a:gd name="T42" fmla="*/ 38 w 173"/>
                  <a:gd name="T43" fmla="*/ 93 h 167"/>
                  <a:gd name="T44" fmla="*/ 46 w 173"/>
                  <a:gd name="T45" fmla="*/ 96 h 167"/>
                  <a:gd name="T46" fmla="*/ 43 w 173"/>
                  <a:gd name="T47" fmla="*/ 107 h 167"/>
                  <a:gd name="T48" fmla="*/ 43 w 173"/>
                  <a:gd name="T49" fmla="*/ 108 h 167"/>
                  <a:gd name="T50" fmla="*/ 47 w 173"/>
                  <a:gd name="T51" fmla="*/ 107 h 167"/>
                  <a:gd name="T52" fmla="*/ 48 w 173"/>
                  <a:gd name="T53" fmla="*/ 107 h 167"/>
                  <a:gd name="T54" fmla="*/ 56 w 173"/>
                  <a:gd name="T55" fmla="*/ 108 h 167"/>
                  <a:gd name="T56" fmla="*/ 60 w 173"/>
                  <a:gd name="T57" fmla="*/ 109 h 167"/>
                  <a:gd name="T58" fmla="*/ 69 w 173"/>
                  <a:gd name="T59" fmla="*/ 106 h 167"/>
                  <a:gd name="T60" fmla="*/ 62 w 173"/>
                  <a:gd name="T61" fmla="*/ 124 h 167"/>
                  <a:gd name="T62" fmla="*/ 23 w 173"/>
                  <a:gd name="T63" fmla="*/ 134 h 167"/>
                  <a:gd name="T64" fmla="*/ 0 w 173"/>
                  <a:gd name="T65" fmla="*/ 155 h 167"/>
                  <a:gd name="T66" fmla="*/ 0 w 173"/>
                  <a:gd name="T67" fmla="*/ 167 h 167"/>
                  <a:gd name="T68" fmla="*/ 173 w 173"/>
                  <a:gd name="T69" fmla="*/ 167 h 167"/>
                  <a:gd name="T70" fmla="*/ 173 w 173"/>
                  <a:gd name="T71" fmla="*/ 155 h 167"/>
                  <a:gd name="T72" fmla="*/ 150 w 173"/>
                  <a:gd name="T73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3" h="167">
                    <a:moveTo>
                      <a:pt x="150" y="134"/>
                    </a:moveTo>
                    <a:cubicBezTo>
                      <a:pt x="140" y="129"/>
                      <a:pt x="129" y="127"/>
                      <a:pt x="110" y="124"/>
                    </a:cubicBezTo>
                    <a:cubicBezTo>
                      <a:pt x="109" y="122"/>
                      <a:pt x="106" y="114"/>
                      <a:pt x="104" y="106"/>
                    </a:cubicBezTo>
                    <a:cubicBezTo>
                      <a:pt x="104" y="106"/>
                      <a:pt x="107" y="109"/>
                      <a:pt x="108" y="109"/>
                    </a:cubicBezTo>
                    <a:cubicBezTo>
                      <a:pt x="109" y="109"/>
                      <a:pt x="110" y="108"/>
                      <a:pt x="112" y="108"/>
                    </a:cubicBezTo>
                    <a:cubicBezTo>
                      <a:pt x="112" y="108"/>
                      <a:pt x="121" y="106"/>
                      <a:pt x="125" y="106"/>
                    </a:cubicBezTo>
                    <a:cubicBezTo>
                      <a:pt x="126" y="106"/>
                      <a:pt x="127" y="107"/>
                      <a:pt x="127" y="107"/>
                    </a:cubicBezTo>
                    <a:cubicBezTo>
                      <a:pt x="127" y="107"/>
                      <a:pt x="128" y="108"/>
                      <a:pt x="130" y="108"/>
                    </a:cubicBezTo>
                    <a:cubicBezTo>
                      <a:pt x="129" y="107"/>
                      <a:pt x="129" y="106"/>
                      <a:pt x="129" y="106"/>
                    </a:cubicBezTo>
                    <a:cubicBezTo>
                      <a:pt x="125" y="96"/>
                      <a:pt x="125" y="96"/>
                      <a:pt x="125" y="96"/>
                    </a:cubicBezTo>
                    <a:cubicBezTo>
                      <a:pt x="125" y="96"/>
                      <a:pt x="128" y="93"/>
                      <a:pt x="130" y="93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32" y="93"/>
                      <a:pt x="132" y="93"/>
                      <a:pt x="133" y="93"/>
                    </a:cubicBezTo>
                    <a:cubicBezTo>
                      <a:pt x="135" y="93"/>
                      <a:pt x="138" y="92"/>
                      <a:pt x="138" y="92"/>
                    </a:cubicBezTo>
                    <a:cubicBezTo>
                      <a:pt x="140" y="70"/>
                      <a:pt x="143" y="25"/>
                      <a:pt x="120" y="8"/>
                    </a:cubicBezTo>
                    <a:cubicBezTo>
                      <a:pt x="112" y="2"/>
                      <a:pt x="106" y="0"/>
                      <a:pt x="100" y="0"/>
                    </a:cubicBezTo>
                    <a:cubicBezTo>
                      <a:pt x="94" y="0"/>
                      <a:pt x="90" y="2"/>
                      <a:pt x="86" y="5"/>
                    </a:cubicBezTo>
                    <a:cubicBezTo>
                      <a:pt x="83" y="2"/>
                      <a:pt x="78" y="0"/>
                      <a:pt x="73" y="0"/>
                    </a:cubicBezTo>
                    <a:cubicBezTo>
                      <a:pt x="67" y="0"/>
                      <a:pt x="60" y="2"/>
                      <a:pt x="52" y="8"/>
                    </a:cubicBezTo>
                    <a:cubicBezTo>
                      <a:pt x="30" y="24"/>
                      <a:pt x="31" y="68"/>
                      <a:pt x="33" y="91"/>
                    </a:cubicBezTo>
                    <a:cubicBezTo>
                      <a:pt x="33" y="91"/>
                      <a:pt x="33" y="91"/>
                      <a:pt x="34" y="91"/>
                    </a:cubicBezTo>
                    <a:cubicBezTo>
                      <a:pt x="35" y="91"/>
                      <a:pt x="36" y="91"/>
                      <a:pt x="38" y="93"/>
                    </a:cubicBezTo>
                    <a:cubicBezTo>
                      <a:pt x="41" y="96"/>
                      <a:pt x="46" y="96"/>
                      <a:pt x="46" y="96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44" y="108"/>
                      <a:pt x="46" y="107"/>
                      <a:pt x="47" y="107"/>
                    </a:cubicBezTo>
                    <a:cubicBezTo>
                      <a:pt x="47" y="107"/>
                      <a:pt x="48" y="107"/>
                      <a:pt x="48" y="107"/>
                    </a:cubicBezTo>
                    <a:cubicBezTo>
                      <a:pt x="52" y="107"/>
                      <a:pt x="56" y="108"/>
                      <a:pt x="56" y="108"/>
                    </a:cubicBezTo>
                    <a:cubicBezTo>
                      <a:pt x="58" y="108"/>
                      <a:pt x="59" y="109"/>
                      <a:pt x="60" y="109"/>
                    </a:cubicBezTo>
                    <a:cubicBezTo>
                      <a:pt x="62" y="109"/>
                      <a:pt x="68" y="106"/>
                      <a:pt x="69" y="106"/>
                    </a:cubicBezTo>
                    <a:cubicBezTo>
                      <a:pt x="68" y="111"/>
                      <a:pt x="65" y="120"/>
                      <a:pt x="62" y="124"/>
                    </a:cubicBezTo>
                    <a:cubicBezTo>
                      <a:pt x="44" y="127"/>
                      <a:pt x="32" y="129"/>
                      <a:pt x="23" y="134"/>
                    </a:cubicBezTo>
                    <a:cubicBezTo>
                      <a:pt x="0" y="144"/>
                      <a:pt x="0" y="155"/>
                      <a:pt x="0" y="155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173" y="167"/>
                      <a:pt x="173" y="167"/>
                      <a:pt x="173" y="167"/>
                    </a:cubicBezTo>
                    <a:cubicBezTo>
                      <a:pt x="173" y="155"/>
                      <a:pt x="173" y="155"/>
                      <a:pt x="173" y="155"/>
                    </a:cubicBezTo>
                    <a:cubicBezTo>
                      <a:pt x="173" y="155"/>
                      <a:pt x="173" y="144"/>
                      <a:pt x="150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10260" y="1628775"/>
            <a:ext cx="4194175" cy="1014095"/>
            <a:chOff x="810271" y="1628675"/>
            <a:chExt cx="5891656" cy="1013888"/>
          </a:xfrm>
        </p:grpSpPr>
        <p:sp>
          <p:nvSpPr>
            <p:cNvPr id="30" name="Freeform 5"/>
            <p:cNvSpPr/>
            <p:nvPr/>
          </p:nvSpPr>
          <p:spPr bwMode="auto">
            <a:xfrm>
              <a:off x="810271" y="1628675"/>
              <a:ext cx="5891656" cy="1013888"/>
            </a:xfrm>
            <a:custGeom>
              <a:avLst/>
              <a:gdLst>
                <a:gd name="T0" fmla="*/ 2292 w 2603"/>
                <a:gd name="T1" fmla="*/ 0 h 448"/>
                <a:gd name="T2" fmla="*/ 659 w 2603"/>
                <a:gd name="T3" fmla="*/ 0 h 448"/>
                <a:gd name="T4" fmla="*/ 642 w 2603"/>
                <a:gd name="T5" fmla="*/ 1 h 448"/>
                <a:gd name="T6" fmla="*/ 71 w 2603"/>
                <a:gd name="T7" fmla="*/ 270 h 448"/>
                <a:gd name="T8" fmla="*/ 0 w 2603"/>
                <a:gd name="T9" fmla="*/ 448 h 448"/>
                <a:gd name="T10" fmla="*/ 647 w 2603"/>
                <a:gd name="T11" fmla="*/ 448 h 448"/>
                <a:gd name="T12" fmla="*/ 659 w 2603"/>
                <a:gd name="T13" fmla="*/ 448 h 448"/>
                <a:gd name="T14" fmla="*/ 2292 w 2603"/>
                <a:gd name="T15" fmla="*/ 448 h 448"/>
                <a:gd name="T16" fmla="*/ 2603 w 2603"/>
                <a:gd name="T17" fmla="*/ 222 h 448"/>
                <a:gd name="T18" fmla="*/ 2292 w 2603"/>
                <a:gd name="T1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3" h="448">
                  <a:moveTo>
                    <a:pt x="2292" y="0"/>
                  </a:moveTo>
                  <a:cubicBezTo>
                    <a:pt x="659" y="0"/>
                    <a:pt x="659" y="0"/>
                    <a:pt x="659" y="0"/>
                  </a:cubicBezTo>
                  <a:cubicBezTo>
                    <a:pt x="654" y="0"/>
                    <a:pt x="648" y="0"/>
                    <a:pt x="642" y="1"/>
                  </a:cubicBezTo>
                  <a:cubicBezTo>
                    <a:pt x="513" y="5"/>
                    <a:pt x="200" y="41"/>
                    <a:pt x="71" y="270"/>
                  </a:cubicBezTo>
                  <a:cubicBezTo>
                    <a:pt x="26" y="349"/>
                    <a:pt x="7" y="404"/>
                    <a:pt x="0" y="448"/>
                  </a:cubicBezTo>
                  <a:cubicBezTo>
                    <a:pt x="647" y="448"/>
                    <a:pt x="647" y="448"/>
                    <a:pt x="647" y="448"/>
                  </a:cubicBezTo>
                  <a:cubicBezTo>
                    <a:pt x="651" y="448"/>
                    <a:pt x="655" y="448"/>
                    <a:pt x="659" y="448"/>
                  </a:cubicBezTo>
                  <a:cubicBezTo>
                    <a:pt x="2292" y="448"/>
                    <a:pt x="2292" y="448"/>
                    <a:pt x="2292" y="448"/>
                  </a:cubicBezTo>
                  <a:cubicBezTo>
                    <a:pt x="2416" y="448"/>
                    <a:pt x="2603" y="222"/>
                    <a:pt x="2603" y="222"/>
                  </a:cubicBezTo>
                  <a:cubicBezTo>
                    <a:pt x="2603" y="222"/>
                    <a:pt x="2416" y="0"/>
                    <a:pt x="2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1" name="文本框 13"/>
            <p:cNvSpPr txBox="1"/>
            <p:nvPr/>
          </p:nvSpPr>
          <p:spPr>
            <a:xfrm>
              <a:off x="5676901" y="1840420"/>
              <a:ext cx="366127" cy="68375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1854202" y="1893089"/>
              <a:ext cx="433872" cy="446843"/>
              <a:chOff x="10140951" y="3663950"/>
              <a:chExt cx="1062037" cy="1093788"/>
            </a:xfrm>
            <a:solidFill>
              <a:schemeClr val="bg1"/>
            </a:solidFill>
          </p:grpSpPr>
          <p:sp>
            <p:nvSpPr>
              <p:cNvPr id="33" name="Freeform 23"/>
              <p:cNvSpPr/>
              <p:nvPr/>
            </p:nvSpPr>
            <p:spPr bwMode="auto">
              <a:xfrm>
                <a:off x="10148888" y="4467225"/>
                <a:ext cx="1054099" cy="290513"/>
              </a:xfrm>
              <a:custGeom>
                <a:avLst/>
                <a:gdLst>
                  <a:gd name="T0" fmla="*/ 278 w 278"/>
                  <a:gd name="T1" fmla="*/ 1 h 77"/>
                  <a:gd name="T2" fmla="*/ 253 w 278"/>
                  <a:gd name="T3" fmla="*/ 23 h 77"/>
                  <a:gd name="T4" fmla="*/ 253 w 278"/>
                  <a:gd name="T5" fmla="*/ 23 h 77"/>
                  <a:gd name="T6" fmla="*/ 253 w 278"/>
                  <a:gd name="T7" fmla="*/ 23 h 77"/>
                  <a:gd name="T8" fmla="*/ 140 w 278"/>
                  <a:gd name="T9" fmla="*/ 52 h 77"/>
                  <a:gd name="T10" fmla="*/ 38 w 278"/>
                  <a:gd name="T11" fmla="*/ 30 h 77"/>
                  <a:gd name="T12" fmla="*/ 0 w 278"/>
                  <a:gd name="T13" fmla="*/ 0 h 77"/>
                  <a:gd name="T14" fmla="*/ 47 w 278"/>
                  <a:gd name="T15" fmla="*/ 56 h 77"/>
                  <a:gd name="T16" fmla="*/ 140 w 278"/>
                  <a:gd name="T17" fmla="*/ 77 h 77"/>
                  <a:gd name="T18" fmla="*/ 243 w 278"/>
                  <a:gd name="T19" fmla="*/ 50 h 77"/>
                  <a:gd name="T20" fmla="*/ 243 w 278"/>
                  <a:gd name="T21" fmla="*/ 50 h 77"/>
                  <a:gd name="T22" fmla="*/ 278 w 278"/>
                  <a:gd name="T23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7">
                    <a:moveTo>
                      <a:pt x="278" y="1"/>
                    </a:moveTo>
                    <a:cubicBezTo>
                      <a:pt x="271" y="9"/>
                      <a:pt x="263" y="16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2"/>
                      <a:pt x="9" y="11"/>
                      <a:pt x="0" y="0"/>
                    </a:cubicBezTo>
                    <a:cubicBezTo>
                      <a:pt x="2" y="21"/>
                      <a:pt x="18" y="41"/>
                      <a:pt x="47" y="56"/>
                    </a:cubicBezTo>
                    <a:cubicBezTo>
                      <a:pt x="73" y="70"/>
                      <a:pt x="107" y="77"/>
                      <a:pt x="140" y="77"/>
                    </a:cubicBezTo>
                    <a:cubicBezTo>
                      <a:pt x="178" y="77"/>
                      <a:pt x="216" y="67"/>
                      <a:pt x="243" y="50"/>
                    </a:cubicBezTo>
                    <a:cubicBezTo>
                      <a:pt x="243" y="50"/>
                      <a:pt x="243" y="50"/>
                      <a:pt x="243" y="50"/>
                    </a:cubicBezTo>
                    <a:cubicBezTo>
                      <a:pt x="265" y="36"/>
                      <a:pt x="276" y="19"/>
                      <a:pt x="27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10148888" y="4308475"/>
                <a:ext cx="1054099" cy="287338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3 h 76"/>
                  <a:gd name="T4" fmla="*/ 253 w 278"/>
                  <a:gd name="T5" fmla="*/ 23 h 76"/>
                  <a:gd name="T6" fmla="*/ 140 w 278"/>
                  <a:gd name="T7" fmla="*/ 52 h 76"/>
                  <a:gd name="T8" fmla="*/ 38 w 278"/>
                  <a:gd name="T9" fmla="*/ 30 h 76"/>
                  <a:gd name="T10" fmla="*/ 0 w 278"/>
                  <a:gd name="T11" fmla="*/ 0 h 76"/>
                  <a:gd name="T12" fmla="*/ 47 w 278"/>
                  <a:gd name="T13" fmla="*/ 56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6"/>
                    </a:cubicBezTo>
                    <a:cubicBezTo>
                      <a:pt x="73" y="70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10148888" y="4148138"/>
                <a:ext cx="1054099" cy="288925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2 h 76"/>
                  <a:gd name="T4" fmla="*/ 253 w 278"/>
                  <a:gd name="T5" fmla="*/ 22 h 76"/>
                  <a:gd name="T6" fmla="*/ 140 w 278"/>
                  <a:gd name="T7" fmla="*/ 52 h 76"/>
                  <a:gd name="T8" fmla="*/ 38 w 278"/>
                  <a:gd name="T9" fmla="*/ 29 h 76"/>
                  <a:gd name="T10" fmla="*/ 0 w 278"/>
                  <a:gd name="T11" fmla="*/ 0 h 76"/>
                  <a:gd name="T12" fmla="*/ 47 w 278"/>
                  <a:gd name="T13" fmla="*/ 55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23" y="41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29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5"/>
                    </a:cubicBezTo>
                    <a:cubicBezTo>
                      <a:pt x="73" y="69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6" name="Freeform 26"/>
              <p:cNvSpPr>
                <a:spLocks noEditPoints="1"/>
              </p:cNvSpPr>
              <p:nvPr/>
            </p:nvSpPr>
            <p:spPr bwMode="auto">
              <a:xfrm>
                <a:off x="10140951" y="3663950"/>
                <a:ext cx="1062037" cy="647700"/>
              </a:xfrm>
              <a:custGeom>
                <a:avLst/>
                <a:gdLst>
                  <a:gd name="T0" fmla="*/ 2 w 280"/>
                  <a:gd name="T1" fmla="*/ 78 h 171"/>
                  <a:gd name="T2" fmla="*/ 49 w 280"/>
                  <a:gd name="T3" fmla="*/ 141 h 171"/>
                  <a:gd name="T4" fmla="*/ 245 w 280"/>
                  <a:gd name="T5" fmla="*/ 135 h 171"/>
                  <a:gd name="T6" fmla="*/ 245 w 280"/>
                  <a:gd name="T7" fmla="*/ 135 h 171"/>
                  <a:gd name="T8" fmla="*/ 280 w 280"/>
                  <a:gd name="T9" fmla="*/ 84 h 171"/>
                  <a:gd name="T10" fmla="*/ 280 w 280"/>
                  <a:gd name="T11" fmla="*/ 81 h 171"/>
                  <a:gd name="T12" fmla="*/ 280 w 280"/>
                  <a:gd name="T13" fmla="*/ 77 h 171"/>
                  <a:gd name="T14" fmla="*/ 233 w 280"/>
                  <a:gd name="T15" fmla="*/ 21 h 171"/>
                  <a:gd name="T16" fmla="*/ 140 w 280"/>
                  <a:gd name="T17" fmla="*/ 0 h 171"/>
                  <a:gd name="T18" fmla="*/ 133 w 280"/>
                  <a:gd name="T19" fmla="*/ 1 h 171"/>
                  <a:gd name="T20" fmla="*/ 132 w 280"/>
                  <a:gd name="T21" fmla="*/ 1 h 171"/>
                  <a:gd name="T22" fmla="*/ 119 w 280"/>
                  <a:gd name="T23" fmla="*/ 1 h 171"/>
                  <a:gd name="T24" fmla="*/ 119 w 280"/>
                  <a:gd name="T25" fmla="*/ 1 h 171"/>
                  <a:gd name="T26" fmla="*/ 106 w 280"/>
                  <a:gd name="T27" fmla="*/ 3 h 171"/>
                  <a:gd name="T28" fmla="*/ 106 w 280"/>
                  <a:gd name="T29" fmla="*/ 3 h 171"/>
                  <a:gd name="T30" fmla="*/ 93 w 280"/>
                  <a:gd name="T31" fmla="*/ 5 h 171"/>
                  <a:gd name="T32" fmla="*/ 93 w 280"/>
                  <a:gd name="T33" fmla="*/ 5 h 171"/>
                  <a:gd name="T34" fmla="*/ 37 w 280"/>
                  <a:gd name="T35" fmla="*/ 27 h 171"/>
                  <a:gd name="T36" fmla="*/ 37 w 280"/>
                  <a:gd name="T37" fmla="*/ 27 h 171"/>
                  <a:gd name="T38" fmla="*/ 2 w 280"/>
                  <a:gd name="T39" fmla="*/ 78 h 171"/>
                  <a:gd name="T40" fmla="*/ 230 w 280"/>
                  <a:gd name="T41" fmla="*/ 127 h 171"/>
                  <a:gd name="T42" fmla="*/ 230 w 280"/>
                  <a:gd name="T43" fmla="*/ 127 h 171"/>
                  <a:gd name="T44" fmla="*/ 62 w 280"/>
                  <a:gd name="T45" fmla="*/ 133 h 171"/>
                  <a:gd name="T46" fmla="*/ 52 w 280"/>
                  <a:gd name="T47" fmla="*/ 35 h 171"/>
                  <a:gd name="T48" fmla="*/ 220 w 280"/>
                  <a:gd name="T49" fmla="*/ 30 h 171"/>
                  <a:gd name="T50" fmla="*/ 230 w 280"/>
                  <a:gd name="T51" fmla="*/ 12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171">
                    <a:moveTo>
                      <a:pt x="2" y="78"/>
                    </a:moveTo>
                    <a:cubicBezTo>
                      <a:pt x="0" y="101"/>
                      <a:pt x="16" y="125"/>
                      <a:pt x="49" y="141"/>
                    </a:cubicBezTo>
                    <a:cubicBezTo>
                      <a:pt x="106" y="171"/>
                      <a:pt x="194" y="168"/>
                      <a:pt x="245" y="135"/>
                    </a:cubicBezTo>
                    <a:cubicBezTo>
                      <a:pt x="245" y="135"/>
                      <a:pt x="245" y="135"/>
                      <a:pt x="245" y="135"/>
                    </a:cubicBezTo>
                    <a:cubicBezTo>
                      <a:pt x="268" y="120"/>
                      <a:pt x="279" y="102"/>
                      <a:pt x="280" y="84"/>
                    </a:cubicBezTo>
                    <a:cubicBezTo>
                      <a:pt x="280" y="83"/>
                      <a:pt x="280" y="82"/>
                      <a:pt x="280" y="81"/>
                    </a:cubicBezTo>
                    <a:cubicBezTo>
                      <a:pt x="280" y="80"/>
                      <a:pt x="280" y="78"/>
                      <a:pt x="280" y="77"/>
                    </a:cubicBezTo>
                    <a:cubicBezTo>
                      <a:pt x="278" y="56"/>
                      <a:pt x="262" y="36"/>
                      <a:pt x="233" y="21"/>
                    </a:cubicBezTo>
                    <a:cubicBezTo>
                      <a:pt x="206" y="7"/>
                      <a:pt x="173" y="0"/>
                      <a:pt x="140" y="0"/>
                    </a:cubicBezTo>
                    <a:cubicBezTo>
                      <a:pt x="138" y="0"/>
                      <a:pt x="135" y="0"/>
                      <a:pt x="133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28" y="1"/>
                      <a:pt x="124" y="1"/>
                      <a:pt x="119" y="1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15" y="2"/>
                      <a:pt x="110" y="2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4"/>
                      <a:pt x="97" y="4"/>
                      <a:pt x="93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72" y="10"/>
                      <a:pt x="52" y="1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14" y="42"/>
                      <a:pt x="3" y="60"/>
                      <a:pt x="2" y="78"/>
                    </a:cubicBezTo>
                    <a:close/>
                    <a:moveTo>
                      <a:pt x="230" y="127"/>
                    </a:moveTo>
                    <a:cubicBezTo>
                      <a:pt x="230" y="127"/>
                      <a:pt x="230" y="127"/>
                      <a:pt x="230" y="127"/>
                    </a:cubicBezTo>
                    <a:cubicBezTo>
                      <a:pt x="187" y="156"/>
                      <a:pt x="111" y="158"/>
                      <a:pt x="62" y="133"/>
                    </a:cubicBezTo>
                    <a:cubicBezTo>
                      <a:pt x="13" y="107"/>
                      <a:pt x="8" y="63"/>
                      <a:pt x="52" y="35"/>
                    </a:cubicBezTo>
                    <a:cubicBezTo>
                      <a:pt x="95" y="6"/>
                      <a:pt x="171" y="4"/>
                      <a:pt x="220" y="30"/>
                    </a:cubicBezTo>
                    <a:cubicBezTo>
                      <a:pt x="269" y="55"/>
                      <a:pt x="274" y="99"/>
                      <a:pt x="2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7" name="Freeform 27"/>
              <p:cNvSpPr>
                <a:spLocks noEditPoints="1"/>
              </p:cNvSpPr>
              <p:nvPr/>
            </p:nvSpPr>
            <p:spPr bwMode="auto">
              <a:xfrm>
                <a:off x="10206038" y="3698875"/>
                <a:ext cx="939800" cy="544513"/>
              </a:xfrm>
              <a:custGeom>
                <a:avLst/>
                <a:gdLst>
                  <a:gd name="T0" fmla="*/ 40 w 248"/>
                  <a:gd name="T1" fmla="*/ 29 h 144"/>
                  <a:gd name="T2" fmla="*/ 50 w 248"/>
                  <a:gd name="T3" fmla="*/ 120 h 144"/>
                  <a:gd name="T4" fmla="*/ 208 w 248"/>
                  <a:gd name="T5" fmla="*/ 115 h 144"/>
                  <a:gd name="T6" fmla="*/ 198 w 248"/>
                  <a:gd name="T7" fmla="*/ 24 h 144"/>
                  <a:gd name="T8" fmla="*/ 40 w 248"/>
                  <a:gd name="T9" fmla="*/ 29 h 144"/>
                  <a:gd name="T10" fmla="*/ 81 w 248"/>
                  <a:gd name="T11" fmla="*/ 107 h 144"/>
                  <a:gd name="T12" fmla="*/ 74 w 248"/>
                  <a:gd name="T13" fmla="*/ 111 h 144"/>
                  <a:gd name="T14" fmla="*/ 68 w 248"/>
                  <a:gd name="T15" fmla="*/ 111 h 144"/>
                  <a:gd name="T16" fmla="*/ 67 w 248"/>
                  <a:gd name="T17" fmla="*/ 110 h 144"/>
                  <a:gd name="T18" fmla="*/ 65 w 248"/>
                  <a:gd name="T19" fmla="*/ 109 h 144"/>
                  <a:gd name="T20" fmla="*/ 64 w 248"/>
                  <a:gd name="T21" fmla="*/ 106 h 144"/>
                  <a:gd name="T22" fmla="*/ 71 w 248"/>
                  <a:gd name="T23" fmla="*/ 101 h 144"/>
                  <a:gd name="T24" fmla="*/ 51 w 248"/>
                  <a:gd name="T25" fmla="*/ 82 h 144"/>
                  <a:gd name="T26" fmla="*/ 52 w 248"/>
                  <a:gd name="T27" fmla="*/ 81 h 144"/>
                  <a:gd name="T28" fmla="*/ 69 w 248"/>
                  <a:gd name="T29" fmla="*/ 76 h 144"/>
                  <a:gd name="T30" fmla="*/ 71 w 248"/>
                  <a:gd name="T31" fmla="*/ 76 h 144"/>
                  <a:gd name="T32" fmla="*/ 86 w 248"/>
                  <a:gd name="T33" fmla="*/ 91 h 144"/>
                  <a:gd name="T34" fmla="*/ 114 w 248"/>
                  <a:gd name="T35" fmla="*/ 73 h 144"/>
                  <a:gd name="T36" fmla="*/ 113 w 248"/>
                  <a:gd name="T37" fmla="*/ 41 h 144"/>
                  <a:gd name="T38" fmla="*/ 168 w 248"/>
                  <a:gd name="T39" fmla="*/ 38 h 144"/>
                  <a:gd name="T40" fmla="*/ 175 w 248"/>
                  <a:gd name="T41" fmla="*/ 33 h 144"/>
                  <a:gd name="T42" fmla="*/ 182 w 248"/>
                  <a:gd name="T43" fmla="*/ 33 h 144"/>
                  <a:gd name="T44" fmla="*/ 185 w 248"/>
                  <a:gd name="T45" fmla="*/ 35 h 144"/>
                  <a:gd name="T46" fmla="*/ 185 w 248"/>
                  <a:gd name="T47" fmla="*/ 38 h 144"/>
                  <a:gd name="T48" fmla="*/ 178 w 248"/>
                  <a:gd name="T49" fmla="*/ 43 h 144"/>
                  <a:gd name="T50" fmla="*/ 195 w 248"/>
                  <a:gd name="T51" fmla="*/ 61 h 144"/>
                  <a:gd name="T52" fmla="*/ 193 w 248"/>
                  <a:gd name="T53" fmla="*/ 62 h 144"/>
                  <a:gd name="T54" fmla="*/ 179 w 248"/>
                  <a:gd name="T55" fmla="*/ 66 h 144"/>
                  <a:gd name="T56" fmla="*/ 176 w 248"/>
                  <a:gd name="T57" fmla="*/ 66 h 144"/>
                  <a:gd name="T58" fmla="*/ 163 w 248"/>
                  <a:gd name="T59" fmla="*/ 53 h 144"/>
                  <a:gd name="T60" fmla="*/ 137 w 248"/>
                  <a:gd name="T61" fmla="*/ 70 h 144"/>
                  <a:gd name="T62" fmla="*/ 137 w 248"/>
                  <a:gd name="T63" fmla="*/ 103 h 144"/>
                  <a:gd name="T64" fmla="*/ 81 w 248"/>
                  <a:gd name="T65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8" h="144">
                    <a:moveTo>
                      <a:pt x="40" y="29"/>
                    </a:moveTo>
                    <a:cubicBezTo>
                      <a:pt x="0" y="56"/>
                      <a:pt x="4" y="96"/>
                      <a:pt x="50" y="120"/>
                    </a:cubicBezTo>
                    <a:cubicBezTo>
                      <a:pt x="96" y="144"/>
                      <a:pt x="167" y="142"/>
                      <a:pt x="208" y="115"/>
                    </a:cubicBezTo>
                    <a:cubicBezTo>
                      <a:pt x="248" y="89"/>
                      <a:pt x="244" y="48"/>
                      <a:pt x="198" y="24"/>
                    </a:cubicBezTo>
                    <a:cubicBezTo>
                      <a:pt x="152" y="0"/>
                      <a:pt x="81" y="2"/>
                      <a:pt x="40" y="29"/>
                    </a:cubicBezTo>
                    <a:close/>
                    <a:moveTo>
                      <a:pt x="81" y="107"/>
                    </a:moveTo>
                    <a:cubicBezTo>
                      <a:pt x="74" y="111"/>
                      <a:pt x="74" y="111"/>
                      <a:pt x="74" y="111"/>
                    </a:cubicBezTo>
                    <a:cubicBezTo>
                      <a:pt x="72" y="112"/>
                      <a:pt x="71" y="112"/>
                      <a:pt x="68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2" y="108"/>
                      <a:pt x="62" y="107"/>
                      <a:pt x="64" y="106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65" y="99"/>
                      <a:pt x="46" y="85"/>
                      <a:pt x="51" y="82"/>
                    </a:cubicBezTo>
                    <a:cubicBezTo>
                      <a:pt x="51" y="82"/>
                      <a:pt x="51" y="82"/>
                      <a:pt x="52" y="81"/>
                    </a:cubicBezTo>
                    <a:cubicBezTo>
                      <a:pt x="69" y="76"/>
                      <a:pt x="69" y="76"/>
                      <a:pt x="69" y="76"/>
                    </a:cubicBezTo>
                    <a:cubicBezTo>
                      <a:pt x="69" y="76"/>
                      <a:pt x="71" y="76"/>
                      <a:pt x="71" y="76"/>
                    </a:cubicBezTo>
                    <a:cubicBezTo>
                      <a:pt x="72" y="77"/>
                      <a:pt x="77" y="86"/>
                      <a:pt x="86" y="91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08" y="66"/>
                      <a:pt x="95" y="53"/>
                      <a:pt x="113" y="41"/>
                    </a:cubicBezTo>
                    <a:cubicBezTo>
                      <a:pt x="134" y="27"/>
                      <a:pt x="161" y="34"/>
                      <a:pt x="168" y="38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8" y="32"/>
                      <a:pt x="179" y="32"/>
                      <a:pt x="182" y="33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8" y="36"/>
                      <a:pt x="188" y="37"/>
                      <a:pt x="185" y="38"/>
                    </a:cubicBezTo>
                    <a:cubicBezTo>
                      <a:pt x="178" y="43"/>
                      <a:pt x="178" y="43"/>
                      <a:pt x="178" y="43"/>
                    </a:cubicBezTo>
                    <a:cubicBezTo>
                      <a:pt x="183" y="45"/>
                      <a:pt x="200" y="58"/>
                      <a:pt x="195" y="61"/>
                    </a:cubicBezTo>
                    <a:cubicBezTo>
                      <a:pt x="195" y="62"/>
                      <a:pt x="194" y="62"/>
                      <a:pt x="193" y="62"/>
                    </a:cubicBezTo>
                    <a:cubicBezTo>
                      <a:pt x="179" y="66"/>
                      <a:pt x="179" y="66"/>
                      <a:pt x="179" y="66"/>
                    </a:cubicBezTo>
                    <a:cubicBezTo>
                      <a:pt x="178" y="66"/>
                      <a:pt x="177" y="66"/>
                      <a:pt x="176" y="66"/>
                    </a:cubicBezTo>
                    <a:cubicBezTo>
                      <a:pt x="175" y="65"/>
                      <a:pt x="170" y="56"/>
                      <a:pt x="163" y="53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43" y="78"/>
                      <a:pt x="155" y="91"/>
                      <a:pt x="137" y="103"/>
                    </a:cubicBezTo>
                    <a:cubicBezTo>
                      <a:pt x="117" y="116"/>
                      <a:pt x="93" y="111"/>
                      <a:pt x="81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10564813" y="4000500"/>
                <a:ext cx="117475" cy="73025"/>
              </a:xfrm>
              <a:custGeom>
                <a:avLst/>
                <a:gdLst>
                  <a:gd name="T0" fmla="*/ 22 w 31"/>
                  <a:gd name="T1" fmla="*/ 14 h 19"/>
                  <a:gd name="T2" fmla="*/ 24 w 31"/>
                  <a:gd name="T3" fmla="*/ 0 h 19"/>
                  <a:gd name="T4" fmla="*/ 0 w 31"/>
                  <a:gd name="T5" fmla="*/ 16 h 19"/>
                  <a:gd name="T6" fmla="*/ 22 w 31"/>
                  <a:gd name="T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9">
                    <a:moveTo>
                      <a:pt x="22" y="14"/>
                    </a:moveTo>
                    <a:cubicBezTo>
                      <a:pt x="31" y="9"/>
                      <a:pt x="26" y="3"/>
                      <a:pt x="2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" y="18"/>
                      <a:pt x="15" y="19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10679113" y="3863975"/>
                <a:ext cx="114300" cy="73025"/>
              </a:xfrm>
              <a:custGeom>
                <a:avLst/>
                <a:gdLst>
                  <a:gd name="T0" fmla="*/ 7 w 30"/>
                  <a:gd name="T1" fmla="*/ 19 h 19"/>
                  <a:gd name="T2" fmla="*/ 30 w 30"/>
                  <a:gd name="T3" fmla="*/ 4 h 19"/>
                  <a:gd name="T4" fmla="*/ 8 w 30"/>
                  <a:gd name="T5" fmla="*/ 6 h 19"/>
                  <a:gd name="T6" fmla="*/ 7 w 30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9">
                    <a:moveTo>
                      <a:pt x="7" y="19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6" y="3"/>
                      <a:pt x="16" y="0"/>
                      <a:pt x="8" y="6"/>
                    </a:cubicBezTo>
                    <a:cubicBezTo>
                      <a:pt x="0" y="11"/>
                      <a:pt x="4" y="16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807797" y="920668"/>
            <a:ext cx="3869331" cy="1320415"/>
            <a:chOff x="7526107" y="992423"/>
            <a:chExt cx="3869331" cy="1320415"/>
          </a:xfrm>
        </p:grpSpPr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7526107" y="1784751"/>
              <a:ext cx="528087" cy="528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2" name="Content Placeholder 2"/>
            <p:cNvSpPr txBox="1"/>
            <p:nvPr/>
          </p:nvSpPr>
          <p:spPr>
            <a:xfrm>
              <a:off x="8054562" y="992423"/>
              <a:ext cx="3340876" cy="792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-88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人员支持：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产业前沿教师团队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产业前沿助教团队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清华校友、教授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清华社团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807797" y="2590910"/>
            <a:ext cx="3896636" cy="792532"/>
            <a:chOff x="7526107" y="2662665"/>
            <a:chExt cx="3896636" cy="792532"/>
          </a:xfrm>
        </p:grpSpPr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7526107" y="2813460"/>
              <a:ext cx="528087" cy="5280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6" name="Content Placeholder 2"/>
            <p:cNvSpPr txBox="1"/>
            <p:nvPr/>
          </p:nvSpPr>
          <p:spPr>
            <a:xfrm>
              <a:off x="8081867" y="2662665"/>
              <a:ext cx="3340876" cy="792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-88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硬件设施</a:t>
              </a:r>
              <a:r>
                <a:rPr lang="zh-CN" altLang="en-US" sz="16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：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图书馆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教室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b="1" dirty="0">
                  <a:solidFill>
                    <a:schemeClr val="tx1"/>
                  </a:solidFill>
                  <a:cs typeface="+mn-ea"/>
                  <a:sym typeface="+mn-lt"/>
                </a:rPr>
                <a:t>咖啡厅</a:t>
              </a:r>
            </a:p>
          </p:txBody>
        </p:sp>
      </p:grpSp>
      <p:sp>
        <p:nvSpPr>
          <p:cNvPr id="48" name="Content Placeholder 2"/>
          <p:cNvSpPr txBox="1"/>
          <p:nvPr/>
        </p:nvSpPr>
        <p:spPr>
          <a:xfrm>
            <a:off x="6439757" y="3883005"/>
            <a:ext cx="3340876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工具支持：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err="1" smtClean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Git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Wiki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600" b="1" dirty="0" err="1" smtClean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NoteExpress</a:t>
            </a: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5807710" y="3775075"/>
            <a:ext cx="528320" cy="5283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5807797" y="5020275"/>
            <a:ext cx="3972836" cy="792532"/>
            <a:chOff x="7526107" y="4875495"/>
            <a:chExt cx="3972836" cy="792532"/>
          </a:xfrm>
        </p:grpSpPr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7526107" y="5016328"/>
              <a:ext cx="528087" cy="5280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4" name="Content Placeholder 2"/>
            <p:cNvSpPr txBox="1"/>
            <p:nvPr/>
          </p:nvSpPr>
          <p:spPr>
            <a:xfrm>
              <a:off x="8158067" y="4875495"/>
              <a:ext cx="3340876" cy="7925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50000"/>
                </a:lnSpc>
                <a:buNone/>
                <a:defRPr/>
              </a:pPr>
              <a:r>
                <a:rPr lang="zh-CN" sz="2800" b="1" dirty="0">
                  <a:solidFill>
                    <a:schemeClr val="tx1"/>
                  </a:solidFill>
                  <a:cs typeface="+mn-ea"/>
                  <a:sym typeface="+mn-lt"/>
                </a:rPr>
                <a:t>时间经历</a:t>
              </a:r>
            </a:p>
          </p:txBody>
        </p: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50330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>
                <a:solidFill>
                  <a:schemeClr val="accent1"/>
                </a:solidFill>
              </a:rPr>
              <a:t>逻辑模型</a:t>
            </a:r>
            <a:r>
              <a:rPr lang="en-US" altLang="zh-CN" sz="4000" b="1" spc="200" dirty="0">
                <a:solidFill>
                  <a:schemeClr val="accent1"/>
                </a:solidFill>
              </a:rPr>
              <a:t>---</a:t>
            </a:r>
            <a:r>
              <a:rPr lang="zh-CN" altLang="en-US" sz="4000" b="1" spc="200" dirty="0">
                <a:solidFill>
                  <a:schemeClr val="accent1"/>
                </a:solidFill>
              </a:rPr>
              <a:t>外部因素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103240" y="199310"/>
            <a:ext cx="108876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LOGO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40675" y="4953635"/>
            <a:ext cx="3162935" cy="729615"/>
          </a:xfrm>
          <a:prstGeom prst="rect">
            <a:avLst/>
          </a:prstGeom>
          <a:noFill/>
        </p:spPr>
        <p:txBody>
          <a:bodyPr wrap="square" lIns="91435" tIns="45716" rIns="91435" bIns="45716">
            <a:spAutoFit/>
          </a:bodyPr>
          <a:lstStyle/>
          <a:p>
            <a:pPr defTabSz="913765">
              <a:defRPr/>
            </a:pPr>
            <a:r>
              <a:rPr lang="zh-CN" altLang="en-US" sz="3200" baseline="-3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学生的概括总结能力和思维深度</a:t>
            </a:r>
          </a:p>
        </p:txBody>
      </p:sp>
      <p:sp>
        <p:nvSpPr>
          <p:cNvPr id="11" name="文本框 9"/>
          <p:cNvSpPr txBox="1"/>
          <p:nvPr/>
        </p:nvSpPr>
        <p:spPr>
          <a:xfrm>
            <a:off x="7377113" y="4850541"/>
            <a:ext cx="654051" cy="584767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3765">
              <a:defRPr/>
            </a:pPr>
            <a:r>
              <a:rPr lang="en-US" altLang="zh-CN" sz="48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48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2"/>
          <p:cNvSpPr txBox="1"/>
          <p:nvPr/>
        </p:nvSpPr>
        <p:spPr>
          <a:xfrm>
            <a:off x="7993063" y="1650140"/>
            <a:ext cx="2144712" cy="705485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algn="r" defTabSz="913765">
              <a:defRPr/>
            </a:pPr>
            <a:r>
              <a:rPr lang="zh-CN" altLang="en-US" sz="2000" dirty="0" smtClean="0">
                <a:sym typeface="+mn-ea"/>
              </a:rPr>
              <a:t>兼顾学习和生活压力，时间管理。</a:t>
            </a:r>
            <a:endParaRPr lang="zh-CN" altLang="en-US" sz="2000" b="1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4"/>
          <p:cNvSpPr txBox="1"/>
          <p:nvPr/>
        </p:nvSpPr>
        <p:spPr>
          <a:xfrm>
            <a:off x="7377113" y="1548541"/>
            <a:ext cx="654051" cy="584767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defTabSz="913765">
              <a:defRPr/>
            </a:pPr>
            <a:r>
              <a:rPr lang="en-US" altLang="zh-CN" sz="48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48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6"/>
          <p:cNvSpPr txBox="1"/>
          <p:nvPr/>
        </p:nvSpPr>
        <p:spPr>
          <a:xfrm>
            <a:off x="475615" y="4953635"/>
            <a:ext cx="3726815" cy="705485"/>
          </a:xfrm>
          <a:prstGeom prst="rect">
            <a:avLst/>
          </a:prstGeom>
          <a:noFill/>
        </p:spPr>
        <p:txBody>
          <a:bodyPr wrap="square" lIns="91435" tIns="45716" rIns="91435" bIns="45716">
            <a:spAutoFit/>
          </a:bodyPr>
          <a:lstStyle/>
          <a:p>
            <a:pPr algn="r" defTabSz="913765">
              <a:defRPr/>
            </a:pPr>
            <a:r>
              <a:rPr lang="zh-CN" altLang="en-US" sz="2000" dirty="0" smtClean="0">
                <a:sym typeface="+mn-ea"/>
              </a:rPr>
              <a:t>学生</a:t>
            </a:r>
            <a:r>
              <a:rPr lang="zh-CN" altLang="en-US" sz="2000" dirty="0">
                <a:sym typeface="+mn-ea"/>
              </a:rPr>
              <a:t>在面对新生事物和未知领域时所产生出的恐惧感和无力</a:t>
            </a:r>
            <a:endParaRPr lang="zh-CN" altLang="en-US" sz="2000" b="1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8"/>
          <p:cNvSpPr txBox="1"/>
          <p:nvPr/>
        </p:nvSpPr>
        <p:spPr>
          <a:xfrm>
            <a:off x="4154488" y="4845780"/>
            <a:ext cx="654051" cy="584767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algn="r" defTabSz="913765">
              <a:defRPr/>
            </a:pPr>
            <a:r>
              <a:rPr lang="en-US" altLang="zh-CN" sz="48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48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20"/>
          <p:cNvSpPr txBox="1"/>
          <p:nvPr/>
        </p:nvSpPr>
        <p:spPr>
          <a:xfrm>
            <a:off x="908685" y="1650365"/>
            <a:ext cx="3287395" cy="905510"/>
          </a:xfrm>
          <a:prstGeom prst="rect">
            <a:avLst/>
          </a:prstGeom>
          <a:noFill/>
        </p:spPr>
        <p:txBody>
          <a:bodyPr wrap="square" lIns="91435" tIns="45716" rIns="91435" bIns="45716">
            <a:spAutoFit/>
          </a:bodyPr>
          <a:lstStyle/>
          <a:p>
            <a:pPr algn="r" defTabSz="913765">
              <a:defRPr/>
            </a:pPr>
            <a:r>
              <a:rPr lang="zh-CN" altLang="en-US" sz="2000" dirty="0" smtClean="0">
                <a:sym typeface="+mn-ea"/>
              </a:rPr>
              <a:t>小组成员互补相识，</a:t>
            </a:r>
            <a:r>
              <a:rPr lang="zh-CN" altLang="en-US" sz="2000" dirty="0">
                <a:sym typeface="+mn-ea"/>
              </a:rPr>
              <a:t>自我意识与集体意识需要进行</a:t>
            </a:r>
            <a:r>
              <a:rPr lang="zh-CN" altLang="en-US" sz="2000" dirty="0" smtClean="0">
                <a:sym typeface="+mn-ea"/>
              </a:rPr>
              <a:t>磨合。</a:t>
            </a:r>
            <a:endParaRPr lang="zh-CN" altLang="en-US" sz="2000" dirty="0" smtClean="0"/>
          </a:p>
          <a:p>
            <a:pPr algn="r" defTabSz="913765">
              <a:defRPr/>
            </a:pPr>
            <a:endParaRPr lang="zh-CN" altLang="en-US" sz="2000" b="1" baseline="-3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22"/>
          <p:cNvSpPr txBox="1"/>
          <p:nvPr/>
        </p:nvSpPr>
        <p:spPr>
          <a:xfrm>
            <a:off x="4135437" y="1542192"/>
            <a:ext cx="654051" cy="584767"/>
          </a:xfrm>
          <a:prstGeom prst="rect">
            <a:avLst/>
          </a:prstGeom>
          <a:noFill/>
        </p:spPr>
        <p:txBody>
          <a:bodyPr lIns="91435" tIns="45716" rIns="91435" bIns="45716">
            <a:spAutoFit/>
          </a:bodyPr>
          <a:lstStyle/>
          <a:p>
            <a:pPr algn="r" defTabSz="913765">
              <a:defRPr/>
            </a:pPr>
            <a:r>
              <a:rPr lang="en-US" altLang="zh-CN" sz="48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4800" baseline="-3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 bwMode="auto">
          <a:xfrm>
            <a:off x="5138738" y="1316766"/>
            <a:ext cx="1897063" cy="1897063"/>
            <a:chOff x="4854966" y="1574162"/>
            <a:chExt cx="1897870" cy="1897870"/>
          </a:xfrm>
        </p:grpSpPr>
        <p:sp>
          <p:nvSpPr>
            <p:cNvPr id="22" name="泪滴形 21"/>
            <p:cNvSpPr/>
            <p:nvPr/>
          </p:nvSpPr>
          <p:spPr>
            <a:xfrm rot="8100000">
              <a:off x="4854966" y="1574162"/>
              <a:ext cx="1897870" cy="189787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535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5635285" y="1758388"/>
              <a:ext cx="337232" cy="540000"/>
              <a:chOff x="8912226" y="6748292"/>
              <a:chExt cx="250825" cy="401638"/>
            </a:xfrm>
            <a:solidFill>
              <a:srgbClr val="9DA8B1"/>
            </a:solidFill>
          </p:grpSpPr>
          <p:sp>
            <p:nvSpPr>
              <p:cNvPr id="24" name="Freeform 550"/>
              <p:cNvSpPr/>
              <p:nvPr/>
            </p:nvSpPr>
            <p:spPr bwMode="auto">
              <a:xfrm>
                <a:off x="8912226" y="6859417"/>
                <a:ext cx="250825" cy="290513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>
                  <a:defRPr/>
                </a:pPr>
                <a:endParaRPr lang="zh-CN" altLang="en-US" sz="2535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551"/>
              <p:cNvSpPr/>
              <p:nvPr/>
            </p:nvSpPr>
            <p:spPr bwMode="auto">
              <a:xfrm>
                <a:off x="8977313" y="6748292"/>
                <a:ext cx="120650" cy="263525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>
                  <a:defRPr/>
                </a:pPr>
                <a:endParaRPr lang="zh-CN" altLang="en-US" sz="2535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 bwMode="auto">
          <a:xfrm>
            <a:off x="5138838" y="4224967"/>
            <a:ext cx="1896863" cy="1898850"/>
            <a:chOff x="4855066" y="4426780"/>
            <a:chExt cx="1897670" cy="1897870"/>
          </a:xfrm>
        </p:grpSpPr>
        <p:sp>
          <p:nvSpPr>
            <p:cNvPr id="27" name="泪滴形 26"/>
            <p:cNvSpPr/>
            <p:nvPr/>
          </p:nvSpPr>
          <p:spPr>
            <a:xfrm rot="13500000" flipV="1">
              <a:off x="4854966" y="4426880"/>
              <a:ext cx="1897870" cy="189767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535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>
              <a:off x="5562365" y="5385552"/>
              <a:ext cx="483073" cy="616796"/>
              <a:chOff x="7256119" y="7557159"/>
              <a:chExt cx="357876" cy="456943"/>
            </a:xfrm>
            <a:solidFill>
              <a:srgbClr val="9DA8B1"/>
            </a:solidFill>
          </p:grpSpPr>
          <p:sp>
            <p:nvSpPr>
              <p:cNvPr id="29" name="Freeform 405"/>
              <p:cNvSpPr/>
              <p:nvPr/>
            </p:nvSpPr>
            <p:spPr bwMode="auto">
              <a:xfrm>
                <a:off x="7310241" y="7557159"/>
                <a:ext cx="127070" cy="226630"/>
              </a:xfrm>
              <a:custGeom>
                <a:avLst/>
                <a:gdLst>
                  <a:gd name="T0" fmla="*/ 45 w 91"/>
                  <a:gd name="T1" fmla="*/ 91 h 91"/>
                  <a:gd name="T2" fmla="*/ 56 w 91"/>
                  <a:gd name="T3" fmla="*/ 90 h 91"/>
                  <a:gd name="T4" fmla="*/ 41 w 91"/>
                  <a:gd name="T5" fmla="*/ 77 h 91"/>
                  <a:gd name="T6" fmla="*/ 31 w 91"/>
                  <a:gd name="T7" fmla="*/ 60 h 91"/>
                  <a:gd name="T8" fmla="*/ 37 w 91"/>
                  <a:gd name="T9" fmla="*/ 40 h 91"/>
                  <a:gd name="T10" fmla="*/ 58 w 91"/>
                  <a:gd name="T11" fmla="*/ 31 h 91"/>
                  <a:gd name="T12" fmla="*/ 74 w 91"/>
                  <a:gd name="T13" fmla="*/ 37 h 91"/>
                  <a:gd name="T14" fmla="*/ 91 w 91"/>
                  <a:gd name="T15" fmla="*/ 50 h 91"/>
                  <a:gd name="T16" fmla="*/ 91 w 91"/>
                  <a:gd name="T17" fmla="*/ 46 h 91"/>
                  <a:gd name="T18" fmla="*/ 45 w 91"/>
                  <a:gd name="T19" fmla="*/ 0 h 91"/>
                  <a:gd name="T20" fmla="*/ 0 w 91"/>
                  <a:gd name="T21" fmla="*/ 46 h 91"/>
                  <a:gd name="T22" fmla="*/ 45 w 91"/>
                  <a:gd name="T2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91">
                    <a:moveTo>
                      <a:pt x="45" y="91"/>
                    </a:moveTo>
                    <a:cubicBezTo>
                      <a:pt x="49" y="91"/>
                      <a:pt x="53" y="91"/>
                      <a:pt x="56" y="90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5" y="73"/>
                      <a:pt x="32" y="67"/>
                      <a:pt x="31" y="60"/>
                    </a:cubicBezTo>
                    <a:cubicBezTo>
                      <a:pt x="31" y="53"/>
                      <a:pt x="33" y="46"/>
                      <a:pt x="37" y="40"/>
                    </a:cubicBezTo>
                    <a:cubicBezTo>
                      <a:pt x="42" y="34"/>
                      <a:pt x="50" y="31"/>
                      <a:pt x="58" y="31"/>
                    </a:cubicBezTo>
                    <a:cubicBezTo>
                      <a:pt x="64" y="31"/>
                      <a:pt x="70" y="33"/>
                      <a:pt x="74" y="37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1" y="49"/>
                      <a:pt x="91" y="47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71"/>
                      <a:pt x="20" y="91"/>
                      <a:pt x="45" y="9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>
                  <a:defRPr/>
                </a:pPr>
                <a:endParaRPr lang="zh-CN" altLang="en-US" sz="2535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407"/>
              <p:cNvSpPr/>
              <p:nvPr/>
            </p:nvSpPr>
            <p:spPr bwMode="auto">
              <a:xfrm>
                <a:off x="7386982" y="7585395"/>
                <a:ext cx="227013" cy="198438"/>
              </a:xfrm>
              <a:custGeom>
                <a:avLst/>
                <a:gdLst>
                  <a:gd name="T0" fmla="*/ 104 w 163"/>
                  <a:gd name="T1" fmla="*/ 26 h 143"/>
                  <a:gd name="T2" fmla="*/ 79 w 163"/>
                  <a:gd name="T3" fmla="*/ 31 h 143"/>
                  <a:gd name="T4" fmla="*/ 66 w 163"/>
                  <a:gd name="T5" fmla="*/ 40 h 143"/>
                  <a:gd name="T6" fmla="*/ 20 w 163"/>
                  <a:gd name="T7" fmla="*/ 2 h 143"/>
                  <a:gd name="T8" fmla="*/ 13 w 163"/>
                  <a:gd name="T9" fmla="*/ 0 h 143"/>
                  <a:gd name="T10" fmla="*/ 4 w 163"/>
                  <a:gd name="T11" fmla="*/ 4 h 143"/>
                  <a:gd name="T12" fmla="*/ 5 w 163"/>
                  <a:gd name="T13" fmla="*/ 20 h 143"/>
                  <a:gd name="T14" fmla="*/ 52 w 163"/>
                  <a:gd name="T15" fmla="*/ 58 h 143"/>
                  <a:gd name="T16" fmla="*/ 46 w 163"/>
                  <a:gd name="T17" fmla="*/ 73 h 143"/>
                  <a:gd name="T18" fmla="*/ 45 w 163"/>
                  <a:gd name="T19" fmla="*/ 81 h 143"/>
                  <a:gd name="T20" fmla="*/ 73 w 163"/>
                  <a:gd name="T21" fmla="*/ 66 h 143"/>
                  <a:gd name="T22" fmla="*/ 89 w 163"/>
                  <a:gd name="T23" fmla="*/ 62 h 143"/>
                  <a:gd name="T24" fmla="*/ 119 w 163"/>
                  <a:gd name="T25" fmla="*/ 79 h 143"/>
                  <a:gd name="T26" fmla="*/ 106 w 163"/>
                  <a:gd name="T27" fmla="*/ 125 h 143"/>
                  <a:gd name="T28" fmla="*/ 82 w 163"/>
                  <a:gd name="T29" fmla="*/ 139 h 143"/>
                  <a:gd name="T30" fmla="*/ 104 w 163"/>
                  <a:gd name="T31" fmla="*/ 143 h 143"/>
                  <a:gd name="T32" fmla="*/ 163 w 163"/>
                  <a:gd name="T33" fmla="*/ 84 h 143"/>
                  <a:gd name="T34" fmla="*/ 104 w 163"/>
                  <a:gd name="T35" fmla="*/ 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43">
                    <a:moveTo>
                      <a:pt x="104" y="26"/>
                    </a:moveTo>
                    <a:cubicBezTo>
                      <a:pt x="95" y="26"/>
                      <a:pt x="86" y="28"/>
                      <a:pt x="79" y="31"/>
                    </a:cubicBezTo>
                    <a:cubicBezTo>
                      <a:pt x="74" y="34"/>
                      <a:pt x="70" y="36"/>
                      <a:pt x="66" y="4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5" y="0"/>
                      <a:pt x="13" y="0"/>
                    </a:cubicBezTo>
                    <a:cubicBezTo>
                      <a:pt x="9" y="0"/>
                      <a:pt x="6" y="1"/>
                      <a:pt x="4" y="4"/>
                    </a:cubicBezTo>
                    <a:cubicBezTo>
                      <a:pt x="0" y="9"/>
                      <a:pt x="1" y="16"/>
                      <a:pt x="5" y="20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49" y="62"/>
                      <a:pt x="47" y="67"/>
                      <a:pt x="46" y="73"/>
                    </a:cubicBezTo>
                    <a:cubicBezTo>
                      <a:pt x="46" y="75"/>
                      <a:pt x="45" y="78"/>
                      <a:pt x="45" y="81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8" y="63"/>
                      <a:pt x="84" y="62"/>
                      <a:pt x="89" y="62"/>
                    </a:cubicBezTo>
                    <a:cubicBezTo>
                      <a:pt x="102" y="62"/>
                      <a:pt x="113" y="68"/>
                      <a:pt x="119" y="79"/>
                    </a:cubicBezTo>
                    <a:cubicBezTo>
                      <a:pt x="128" y="95"/>
                      <a:pt x="122" y="116"/>
                      <a:pt x="106" y="125"/>
                    </a:cubicBezTo>
                    <a:cubicBezTo>
                      <a:pt x="82" y="139"/>
                      <a:pt x="82" y="139"/>
                      <a:pt x="82" y="139"/>
                    </a:cubicBezTo>
                    <a:cubicBezTo>
                      <a:pt x="88" y="141"/>
                      <a:pt x="96" y="143"/>
                      <a:pt x="104" y="143"/>
                    </a:cubicBezTo>
                    <a:cubicBezTo>
                      <a:pt x="136" y="143"/>
                      <a:pt x="163" y="117"/>
                      <a:pt x="163" y="84"/>
                    </a:cubicBezTo>
                    <a:cubicBezTo>
                      <a:pt x="163" y="52"/>
                      <a:pt x="136" y="26"/>
                      <a:pt x="104" y="2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>
                  <a:defRPr/>
                </a:pPr>
                <a:endParaRPr lang="zh-CN" altLang="en-US" sz="2535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408"/>
              <p:cNvSpPr/>
              <p:nvPr/>
            </p:nvSpPr>
            <p:spPr bwMode="auto">
              <a:xfrm>
                <a:off x="7256119" y="7783914"/>
                <a:ext cx="315913" cy="230188"/>
              </a:xfrm>
              <a:custGeom>
                <a:avLst/>
                <a:gdLst>
                  <a:gd name="T0" fmla="*/ 152 w 227"/>
                  <a:gd name="T1" fmla="*/ 69 h 165"/>
                  <a:gd name="T2" fmla="*/ 215 w 227"/>
                  <a:gd name="T3" fmla="*/ 35 h 165"/>
                  <a:gd name="T4" fmla="*/ 222 w 227"/>
                  <a:gd name="T5" fmla="*/ 9 h 165"/>
                  <a:gd name="T6" fmla="*/ 205 w 227"/>
                  <a:gd name="T7" fmla="*/ 0 h 165"/>
                  <a:gd name="T8" fmla="*/ 196 w 227"/>
                  <a:gd name="T9" fmla="*/ 2 h 165"/>
                  <a:gd name="T10" fmla="*/ 135 w 227"/>
                  <a:gd name="T11" fmla="*/ 36 h 165"/>
                  <a:gd name="T12" fmla="*/ 123 w 227"/>
                  <a:gd name="T13" fmla="*/ 26 h 165"/>
                  <a:gd name="T14" fmla="*/ 77 w 227"/>
                  <a:gd name="T15" fmla="*/ 11 h 165"/>
                  <a:gd name="T16" fmla="*/ 0 w 227"/>
                  <a:gd name="T17" fmla="*/ 88 h 165"/>
                  <a:gd name="T18" fmla="*/ 77 w 227"/>
                  <a:gd name="T19" fmla="*/ 165 h 165"/>
                  <a:gd name="T20" fmla="*/ 155 w 227"/>
                  <a:gd name="T21" fmla="*/ 88 h 165"/>
                  <a:gd name="T22" fmla="*/ 154 w 227"/>
                  <a:gd name="T23" fmla="*/ 85 h 165"/>
                  <a:gd name="T24" fmla="*/ 152 w 227"/>
                  <a:gd name="T25" fmla="*/ 6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" h="165">
                    <a:moveTo>
                      <a:pt x="152" y="69"/>
                    </a:moveTo>
                    <a:cubicBezTo>
                      <a:pt x="215" y="35"/>
                      <a:pt x="215" y="35"/>
                      <a:pt x="215" y="35"/>
                    </a:cubicBezTo>
                    <a:cubicBezTo>
                      <a:pt x="224" y="30"/>
                      <a:pt x="227" y="18"/>
                      <a:pt x="222" y="9"/>
                    </a:cubicBezTo>
                    <a:cubicBezTo>
                      <a:pt x="219" y="3"/>
                      <a:pt x="212" y="0"/>
                      <a:pt x="205" y="0"/>
                    </a:cubicBezTo>
                    <a:cubicBezTo>
                      <a:pt x="202" y="0"/>
                      <a:pt x="199" y="0"/>
                      <a:pt x="196" y="2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1" y="32"/>
                      <a:pt x="127" y="29"/>
                      <a:pt x="123" y="26"/>
                    </a:cubicBezTo>
                    <a:cubicBezTo>
                      <a:pt x="110" y="16"/>
                      <a:pt x="94" y="11"/>
                      <a:pt x="77" y="11"/>
                    </a:cubicBezTo>
                    <a:cubicBezTo>
                      <a:pt x="35" y="11"/>
                      <a:pt x="0" y="45"/>
                      <a:pt x="0" y="88"/>
                    </a:cubicBezTo>
                    <a:cubicBezTo>
                      <a:pt x="0" y="131"/>
                      <a:pt x="35" y="165"/>
                      <a:pt x="77" y="165"/>
                    </a:cubicBezTo>
                    <a:cubicBezTo>
                      <a:pt x="120" y="165"/>
                      <a:pt x="155" y="131"/>
                      <a:pt x="155" y="88"/>
                    </a:cubicBezTo>
                    <a:cubicBezTo>
                      <a:pt x="155" y="87"/>
                      <a:pt x="155" y="86"/>
                      <a:pt x="154" y="85"/>
                    </a:cubicBezTo>
                    <a:cubicBezTo>
                      <a:pt x="154" y="80"/>
                      <a:pt x="154" y="75"/>
                      <a:pt x="152" y="6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>
                  <a:defRPr/>
                </a:pPr>
                <a:endParaRPr lang="zh-CN" altLang="en-US" sz="2535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 bwMode="auto">
          <a:xfrm>
            <a:off x="6721477" y="2767742"/>
            <a:ext cx="1897063" cy="1897063"/>
            <a:chOff x="6438262" y="3038866"/>
            <a:chExt cx="1897870" cy="1897870"/>
          </a:xfrm>
        </p:grpSpPr>
        <p:sp>
          <p:nvSpPr>
            <p:cNvPr id="33" name="泪滴形 32"/>
            <p:cNvSpPr/>
            <p:nvPr/>
          </p:nvSpPr>
          <p:spPr>
            <a:xfrm rot="8100000" flipV="1">
              <a:off x="6438262" y="3038866"/>
              <a:ext cx="1897870" cy="189787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535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4" name="组合 33"/>
            <p:cNvGrpSpPr>
              <a:grpSpLocks noChangeAspect="1"/>
            </p:cNvGrpSpPr>
            <p:nvPr/>
          </p:nvGrpSpPr>
          <p:grpSpPr>
            <a:xfrm>
              <a:off x="7839999" y="3717801"/>
              <a:ext cx="318025" cy="540000"/>
              <a:chOff x="11322051" y="6770687"/>
              <a:chExt cx="236538" cy="401638"/>
            </a:xfrm>
            <a:solidFill>
              <a:srgbClr val="E7E7E7"/>
            </a:solidFill>
          </p:grpSpPr>
          <p:sp>
            <p:nvSpPr>
              <p:cNvPr id="35" name="Freeform 492"/>
              <p:cNvSpPr>
                <a:spLocks noEditPoints="1"/>
              </p:cNvSpPr>
              <p:nvPr/>
            </p:nvSpPr>
            <p:spPr bwMode="auto">
              <a:xfrm>
                <a:off x="11322051" y="6770687"/>
                <a:ext cx="236538" cy="320675"/>
              </a:xfrm>
              <a:custGeom>
                <a:avLst/>
                <a:gdLst>
                  <a:gd name="T0" fmla="*/ 86 w 170"/>
                  <a:gd name="T1" fmla="*/ 0 h 230"/>
                  <a:gd name="T2" fmla="*/ 85 w 170"/>
                  <a:gd name="T3" fmla="*/ 0 h 230"/>
                  <a:gd name="T4" fmla="*/ 84 w 170"/>
                  <a:gd name="T5" fmla="*/ 0 h 230"/>
                  <a:gd name="T6" fmla="*/ 0 w 170"/>
                  <a:gd name="T7" fmla="*/ 96 h 230"/>
                  <a:gd name="T8" fmla="*/ 50 w 170"/>
                  <a:gd name="T9" fmla="*/ 230 h 230"/>
                  <a:gd name="T10" fmla="*/ 120 w 170"/>
                  <a:gd name="T11" fmla="*/ 230 h 230"/>
                  <a:gd name="T12" fmla="*/ 170 w 170"/>
                  <a:gd name="T13" fmla="*/ 96 h 230"/>
                  <a:gd name="T14" fmla="*/ 86 w 170"/>
                  <a:gd name="T15" fmla="*/ 0 h 230"/>
                  <a:gd name="T16" fmla="*/ 105 w 170"/>
                  <a:gd name="T17" fmla="*/ 210 h 230"/>
                  <a:gd name="T18" fmla="*/ 97 w 170"/>
                  <a:gd name="T19" fmla="*/ 210 h 230"/>
                  <a:gd name="T20" fmla="*/ 97 w 170"/>
                  <a:gd name="T21" fmla="*/ 159 h 230"/>
                  <a:gd name="T22" fmla="*/ 73 w 170"/>
                  <a:gd name="T23" fmla="*/ 159 h 230"/>
                  <a:gd name="T24" fmla="*/ 73 w 170"/>
                  <a:gd name="T25" fmla="*/ 210 h 230"/>
                  <a:gd name="T26" fmla="*/ 65 w 170"/>
                  <a:gd name="T27" fmla="*/ 210 h 230"/>
                  <a:gd name="T28" fmla="*/ 49 w 170"/>
                  <a:gd name="T29" fmla="*/ 176 h 230"/>
                  <a:gd name="T30" fmla="*/ 20 w 170"/>
                  <a:gd name="T31" fmla="*/ 96 h 230"/>
                  <a:gd name="T32" fmla="*/ 49 w 170"/>
                  <a:gd name="T33" fmla="*/ 30 h 230"/>
                  <a:gd name="T34" fmla="*/ 84 w 170"/>
                  <a:gd name="T35" fmla="*/ 20 h 230"/>
                  <a:gd name="T36" fmla="*/ 84 w 170"/>
                  <a:gd name="T37" fmla="*/ 20 h 230"/>
                  <a:gd name="T38" fmla="*/ 85 w 170"/>
                  <a:gd name="T39" fmla="*/ 20 h 230"/>
                  <a:gd name="T40" fmla="*/ 86 w 170"/>
                  <a:gd name="T41" fmla="*/ 20 h 230"/>
                  <a:gd name="T42" fmla="*/ 86 w 170"/>
                  <a:gd name="T43" fmla="*/ 20 h 230"/>
                  <a:gd name="T44" fmla="*/ 121 w 170"/>
                  <a:gd name="T45" fmla="*/ 30 h 230"/>
                  <a:gd name="T46" fmla="*/ 150 w 170"/>
                  <a:gd name="T47" fmla="*/ 96 h 230"/>
                  <a:gd name="T48" fmla="*/ 121 w 170"/>
                  <a:gd name="T49" fmla="*/ 176 h 230"/>
                  <a:gd name="T50" fmla="*/ 105 w 170"/>
                  <a:gd name="T51" fmla="*/ 21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0" h="230">
                    <a:moveTo>
                      <a:pt x="86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74" y="0"/>
                      <a:pt x="0" y="3"/>
                      <a:pt x="0" y="96"/>
                    </a:cubicBezTo>
                    <a:cubicBezTo>
                      <a:pt x="0" y="136"/>
                      <a:pt x="50" y="210"/>
                      <a:pt x="50" y="230"/>
                    </a:cubicBezTo>
                    <a:cubicBezTo>
                      <a:pt x="120" y="230"/>
                      <a:pt x="120" y="230"/>
                      <a:pt x="120" y="230"/>
                    </a:cubicBezTo>
                    <a:cubicBezTo>
                      <a:pt x="120" y="210"/>
                      <a:pt x="170" y="136"/>
                      <a:pt x="170" y="96"/>
                    </a:cubicBezTo>
                    <a:cubicBezTo>
                      <a:pt x="170" y="3"/>
                      <a:pt x="96" y="0"/>
                      <a:pt x="86" y="0"/>
                    </a:cubicBezTo>
                    <a:close/>
                    <a:moveTo>
                      <a:pt x="105" y="210"/>
                    </a:moveTo>
                    <a:cubicBezTo>
                      <a:pt x="97" y="210"/>
                      <a:pt x="97" y="210"/>
                      <a:pt x="97" y="210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73" y="159"/>
                      <a:pt x="73" y="159"/>
                      <a:pt x="73" y="15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65" y="210"/>
                      <a:pt x="65" y="210"/>
                      <a:pt x="65" y="210"/>
                    </a:cubicBezTo>
                    <a:cubicBezTo>
                      <a:pt x="62" y="201"/>
                      <a:pt x="56" y="190"/>
                      <a:pt x="49" y="176"/>
                    </a:cubicBezTo>
                    <a:cubicBezTo>
                      <a:pt x="37" y="150"/>
                      <a:pt x="20" y="115"/>
                      <a:pt x="20" y="96"/>
                    </a:cubicBezTo>
                    <a:cubicBezTo>
                      <a:pt x="20" y="64"/>
                      <a:pt x="30" y="42"/>
                      <a:pt x="49" y="30"/>
                    </a:cubicBezTo>
                    <a:cubicBezTo>
                      <a:pt x="65" y="20"/>
                      <a:pt x="82" y="20"/>
                      <a:pt x="84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8" y="20"/>
                      <a:pt x="105" y="20"/>
                      <a:pt x="121" y="30"/>
                    </a:cubicBezTo>
                    <a:cubicBezTo>
                      <a:pt x="140" y="42"/>
                      <a:pt x="150" y="64"/>
                      <a:pt x="150" y="96"/>
                    </a:cubicBezTo>
                    <a:cubicBezTo>
                      <a:pt x="150" y="115"/>
                      <a:pt x="133" y="150"/>
                      <a:pt x="121" y="176"/>
                    </a:cubicBezTo>
                    <a:cubicBezTo>
                      <a:pt x="114" y="190"/>
                      <a:pt x="108" y="201"/>
                      <a:pt x="105" y="21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>
                  <a:defRPr/>
                </a:pPr>
                <a:endParaRPr lang="zh-CN" altLang="en-US" sz="2535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493"/>
              <p:cNvSpPr>
                <a:spLocks noChangeArrowheads="1"/>
              </p:cNvSpPr>
              <p:nvPr/>
            </p:nvSpPr>
            <p:spPr bwMode="auto">
              <a:xfrm>
                <a:off x="11391901" y="7105649"/>
                <a:ext cx="98425" cy="26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>
                  <a:defRPr/>
                </a:pPr>
                <a:endParaRPr lang="zh-CN" altLang="en-US" sz="2535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494"/>
              <p:cNvSpPr>
                <a:spLocks noChangeArrowheads="1"/>
              </p:cNvSpPr>
              <p:nvPr/>
            </p:nvSpPr>
            <p:spPr bwMode="auto">
              <a:xfrm>
                <a:off x="11417301" y="7145337"/>
                <a:ext cx="49213" cy="26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lIns="162560" tIns="81280" rIns="162560" bIns="81280"/>
              <a:lstStyle/>
              <a:p>
                <a:pPr defTabSz="913765">
                  <a:defRPr/>
                </a:pPr>
                <a:endParaRPr lang="zh-CN" altLang="en-US" sz="2535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 bwMode="auto">
          <a:xfrm>
            <a:off x="3554413" y="2767742"/>
            <a:ext cx="1898651" cy="1897063"/>
            <a:chOff x="3271670" y="3038866"/>
            <a:chExt cx="1897870" cy="1897870"/>
          </a:xfrm>
        </p:grpSpPr>
        <p:sp>
          <p:nvSpPr>
            <p:cNvPr id="39" name="泪滴形 38"/>
            <p:cNvSpPr/>
            <p:nvPr/>
          </p:nvSpPr>
          <p:spPr>
            <a:xfrm rot="13500000" flipH="1" flipV="1">
              <a:off x="3271670" y="3038867"/>
              <a:ext cx="1897870" cy="189787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2535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Freeform 169"/>
            <p:cNvSpPr>
              <a:spLocks noChangeAspect="1"/>
            </p:cNvSpPr>
            <p:nvPr/>
          </p:nvSpPr>
          <p:spPr bwMode="auto">
            <a:xfrm>
              <a:off x="3482720" y="3717017"/>
              <a:ext cx="360215" cy="541567"/>
            </a:xfrm>
            <a:custGeom>
              <a:avLst/>
              <a:gdLst>
                <a:gd name="T0" fmla="*/ 144 w 192"/>
                <a:gd name="T1" fmla="*/ 192 h 288"/>
                <a:gd name="T2" fmla="*/ 130 w 192"/>
                <a:gd name="T3" fmla="*/ 194 h 288"/>
                <a:gd name="T4" fmla="*/ 120 w 192"/>
                <a:gd name="T5" fmla="*/ 192 h 288"/>
                <a:gd name="T6" fmla="*/ 96 w 192"/>
                <a:gd name="T7" fmla="*/ 167 h 288"/>
                <a:gd name="T8" fmla="*/ 94 w 192"/>
                <a:gd name="T9" fmla="*/ 158 h 288"/>
                <a:gd name="T10" fmla="*/ 96 w 192"/>
                <a:gd name="T11" fmla="*/ 144 h 288"/>
                <a:gd name="T12" fmla="*/ 94 w 192"/>
                <a:gd name="T13" fmla="*/ 131 h 288"/>
                <a:gd name="T14" fmla="*/ 96 w 192"/>
                <a:gd name="T15" fmla="*/ 121 h 288"/>
                <a:gd name="T16" fmla="*/ 121 w 192"/>
                <a:gd name="T17" fmla="*/ 96 h 288"/>
                <a:gd name="T18" fmla="*/ 131 w 192"/>
                <a:gd name="T19" fmla="*/ 94 h 288"/>
                <a:gd name="T20" fmla="*/ 144 w 192"/>
                <a:gd name="T21" fmla="*/ 96 h 288"/>
                <a:gd name="T22" fmla="*/ 192 w 192"/>
                <a:gd name="T23" fmla="*/ 48 h 288"/>
                <a:gd name="T24" fmla="*/ 144 w 192"/>
                <a:gd name="T25" fmla="*/ 0 h 288"/>
                <a:gd name="T26" fmla="*/ 96 w 192"/>
                <a:gd name="T27" fmla="*/ 48 h 288"/>
                <a:gd name="T28" fmla="*/ 98 w 192"/>
                <a:gd name="T29" fmla="*/ 62 h 288"/>
                <a:gd name="T30" fmla="*/ 96 w 192"/>
                <a:gd name="T31" fmla="*/ 71 h 288"/>
                <a:gd name="T32" fmla="*/ 71 w 192"/>
                <a:gd name="T33" fmla="*/ 96 h 288"/>
                <a:gd name="T34" fmla="*/ 62 w 192"/>
                <a:gd name="T35" fmla="*/ 98 h 288"/>
                <a:gd name="T36" fmla="*/ 48 w 192"/>
                <a:gd name="T37" fmla="*/ 96 h 288"/>
                <a:gd name="T38" fmla="*/ 0 w 192"/>
                <a:gd name="T39" fmla="*/ 144 h 288"/>
                <a:gd name="T40" fmla="*/ 48 w 192"/>
                <a:gd name="T41" fmla="*/ 192 h 288"/>
                <a:gd name="T42" fmla="*/ 60 w 192"/>
                <a:gd name="T43" fmla="*/ 190 h 288"/>
                <a:gd name="T44" fmla="*/ 70 w 192"/>
                <a:gd name="T45" fmla="*/ 192 h 288"/>
                <a:gd name="T46" fmla="*/ 95 w 192"/>
                <a:gd name="T47" fmla="*/ 218 h 288"/>
                <a:gd name="T48" fmla="*/ 98 w 192"/>
                <a:gd name="T49" fmla="*/ 227 h 288"/>
                <a:gd name="T50" fmla="*/ 96 w 192"/>
                <a:gd name="T51" fmla="*/ 240 h 288"/>
                <a:gd name="T52" fmla="*/ 144 w 192"/>
                <a:gd name="T53" fmla="*/ 288 h 288"/>
                <a:gd name="T54" fmla="*/ 192 w 192"/>
                <a:gd name="T55" fmla="*/ 240 h 288"/>
                <a:gd name="T56" fmla="*/ 144 w 192"/>
                <a:gd name="T57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2" h="288">
                  <a:moveTo>
                    <a:pt x="144" y="192"/>
                  </a:moveTo>
                  <a:cubicBezTo>
                    <a:pt x="137" y="192"/>
                    <a:pt x="130" y="194"/>
                    <a:pt x="130" y="194"/>
                  </a:cubicBezTo>
                  <a:cubicBezTo>
                    <a:pt x="127" y="195"/>
                    <a:pt x="123" y="194"/>
                    <a:pt x="120" y="192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4" y="165"/>
                    <a:pt x="93" y="161"/>
                    <a:pt x="94" y="158"/>
                  </a:cubicBezTo>
                  <a:cubicBezTo>
                    <a:pt x="94" y="158"/>
                    <a:pt x="96" y="151"/>
                    <a:pt x="96" y="144"/>
                  </a:cubicBezTo>
                  <a:cubicBezTo>
                    <a:pt x="96" y="137"/>
                    <a:pt x="94" y="131"/>
                    <a:pt x="94" y="131"/>
                  </a:cubicBezTo>
                  <a:cubicBezTo>
                    <a:pt x="93" y="128"/>
                    <a:pt x="94" y="124"/>
                    <a:pt x="96" y="121"/>
                  </a:cubicBezTo>
                  <a:cubicBezTo>
                    <a:pt x="121" y="96"/>
                    <a:pt x="121" y="96"/>
                    <a:pt x="121" y="96"/>
                  </a:cubicBezTo>
                  <a:cubicBezTo>
                    <a:pt x="123" y="94"/>
                    <a:pt x="128" y="93"/>
                    <a:pt x="131" y="94"/>
                  </a:cubicBezTo>
                  <a:cubicBezTo>
                    <a:pt x="131" y="94"/>
                    <a:pt x="137" y="96"/>
                    <a:pt x="144" y="96"/>
                  </a:cubicBezTo>
                  <a:cubicBezTo>
                    <a:pt x="170" y="96"/>
                    <a:pt x="192" y="75"/>
                    <a:pt x="192" y="48"/>
                  </a:cubicBezTo>
                  <a:cubicBezTo>
                    <a:pt x="192" y="22"/>
                    <a:pt x="170" y="0"/>
                    <a:pt x="144" y="0"/>
                  </a:cubicBezTo>
                  <a:cubicBezTo>
                    <a:pt x="117" y="0"/>
                    <a:pt x="96" y="22"/>
                    <a:pt x="96" y="48"/>
                  </a:cubicBezTo>
                  <a:cubicBezTo>
                    <a:pt x="96" y="55"/>
                    <a:pt x="98" y="62"/>
                    <a:pt x="98" y="62"/>
                  </a:cubicBezTo>
                  <a:cubicBezTo>
                    <a:pt x="99" y="65"/>
                    <a:pt x="98" y="69"/>
                    <a:pt x="96" y="71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8"/>
                    <a:pt x="65" y="99"/>
                    <a:pt x="62" y="98"/>
                  </a:cubicBezTo>
                  <a:cubicBezTo>
                    <a:pt x="62" y="98"/>
                    <a:pt x="55" y="96"/>
                    <a:pt x="48" y="96"/>
                  </a:cubicBezTo>
                  <a:cubicBezTo>
                    <a:pt x="21" y="96"/>
                    <a:pt x="0" y="117"/>
                    <a:pt x="0" y="144"/>
                  </a:cubicBezTo>
                  <a:cubicBezTo>
                    <a:pt x="0" y="170"/>
                    <a:pt x="21" y="192"/>
                    <a:pt x="48" y="192"/>
                  </a:cubicBezTo>
                  <a:cubicBezTo>
                    <a:pt x="54" y="192"/>
                    <a:pt x="60" y="190"/>
                    <a:pt x="60" y="190"/>
                  </a:cubicBezTo>
                  <a:cubicBezTo>
                    <a:pt x="63" y="189"/>
                    <a:pt x="68" y="190"/>
                    <a:pt x="70" y="192"/>
                  </a:cubicBezTo>
                  <a:cubicBezTo>
                    <a:pt x="95" y="218"/>
                    <a:pt x="95" y="218"/>
                    <a:pt x="95" y="218"/>
                  </a:cubicBezTo>
                  <a:cubicBezTo>
                    <a:pt x="97" y="220"/>
                    <a:pt x="98" y="224"/>
                    <a:pt x="98" y="227"/>
                  </a:cubicBezTo>
                  <a:cubicBezTo>
                    <a:pt x="98" y="227"/>
                    <a:pt x="96" y="234"/>
                    <a:pt x="96" y="240"/>
                  </a:cubicBezTo>
                  <a:cubicBezTo>
                    <a:pt x="96" y="266"/>
                    <a:pt x="117" y="288"/>
                    <a:pt x="144" y="288"/>
                  </a:cubicBezTo>
                  <a:cubicBezTo>
                    <a:pt x="170" y="288"/>
                    <a:pt x="192" y="266"/>
                    <a:pt x="192" y="240"/>
                  </a:cubicBezTo>
                  <a:cubicBezTo>
                    <a:pt x="192" y="213"/>
                    <a:pt x="170" y="192"/>
                    <a:pt x="144" y="19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162560" tIns="81280" rIns="162560" bIns="81280"/>
            <a:lstStyle/>
            <a:p>
              <a:pPr defTabSz="913765">
                <a:defRPr/>
              </a:pPr>
              <a:endParaRPr lang="zh-CN" altLang="en-US" sz="2535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3"/>
          </p:nvPr>
        </p:nvGraphicFramePr>
        <p:xfrm>
          <a:off x="914400" y="2236047"/>
          <a:ext cx="10363200" cy="3424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圆角矩形 4"/>
          <p:cNvSpPr/>
          <p:nvPr/>
        </p:nvSpPr>
        <p:spPr>
          <a:xfrm>
            <a:off x="913776" y="1172724"/>
            <a:ext cx="10364451" cy="962569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6" name="圆角矩形 5"/>
          <p:cNvSpPr/>
          <p:nvPr/>
        </p:nvSpPr>
        <p:spPr>
          <a:xfrm>
            <a:off x="913776" y="109332"/>
            <a:ext cx="10364451" cy="948749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" name="圆角矩形 6"/>
          <p:cNvSpPr/>
          <p:nvPr/>
        </p:nvSpPr>
        <p:spPr>
          <a:xfrm>
            <a:off x="913776" y="5773928"/>
            <a:ext cx="10364451" cy="9714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椭圆 7"/>
          <p:cNvSpPr/>
          <p:nvPr/>
        </p:nvSpPr>
        <p:spPr>
          <a:xfrm>
            <a:off x="1023181" y="188504"/>
            <a:ext cx="873600" cy="873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9" name="椭圆 8"/>
          <p:cNvSpPr/>
          <p:nvPr/>
        </p:nvSpPr>
        <p:spPr>
          <a:xfrm>
            <a:off x="1044216" y="1212776"/>
            <a:ext cx="873600" cy="873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10" name="椭圆 9"/>
          <p:cNvSpPr/>
          <p:nvPr/>
        </p:nvSpPr>
        <p:spPr>
          <a:xfrm>
            <a:off x="1043960" y="5821748"/>
            <a:ext cx="873600" cy="873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外部因素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48256" y="47441"/>
            <a:ext cx="916838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007745">
              <a:lnSpc>
                <a:spcPct val="150000"/>
              </a:lnSpc>
            </a:pP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钢铁</a:t>
            </a:r>
            <a:r>
              <a:rPr lang="zh-CN" altLang="en-US" sz="1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侠电影感悟</a:t>
            </a:r>
          </a:p>
          <a:p>
            <a:pPr indent="-1007745">
              <a:lnSpc>
                <a:spcPct val="150000"/>
              </a:lnSpc>
            </a:pPr>
            <a:r>
              <a:rPr lang="zh-CN" altLang="en-US" sz="1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目前军事、医疗领域的需求</a:t>
            </a:r>
          </a:p>
          <a:p>
            <a:pPr indent="-1007745">
              <a:lnSpc>
                <a:spcPct val="150000"/>
              </a:lnSpc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人工智能发展趋势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48256" y="1062472"/>
            <a:ext cx="8841921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007745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机械骨骼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技术背景、现有产品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、科研专家、科研机构。</a:t>
            </a:r>
          </a:p>
          <a:p>
            <a:pPr indent="-1007745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市场前景： 四肢辅助、机械助力。</a:t>
            </a:r>
          </a:p>
          <a:p>
            <a:pPr indent="-1007745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总结，哪些可以直接转化成民用。</a:t>
            </a:r>
          </a:p>
          <a:p>
            <a:pPr indent="-1007745">
              <a:lnSpc>
                <a:spcPct val="150000"/>
              </a:lnSpc>
            </a:pP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98700" y="2535388"/>
            <a:ext cx="538480" cy="306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04267" y="2528615"/>
            <a:ext cx="538480" cy="306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118773" y="2521841"/>
            <a:ext cx="538480" cy="306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740053" y="2521841"/>
            <a:ext cx="538480" cy="306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</a:p>
        </p:txBody>
      </p:sp>
      <p:sp>
        <p:nvSpPr>
          <p:cNvPr id="20" name="矩形 19"/>
          <p:cNvSpPr/>
          <p:nvPr/>
        </p:nvSpPr>
        <p:spPr>
          <a:xfrm>
            <a:off x="6257657" y="3081655"/>
            <a:ext cx="2438400" cy="306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单元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一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「机械骨骼」：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资料查询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跟机械骨骼相关的维基辞条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单元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二</a:t>
            </a: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「潜在应用领域」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组内分享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组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外分享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校友分享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单元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三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「机械外骨骼的产业应用」 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zh-CN" altLang="en-US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</a:endParaRP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单元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四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「终极汇报」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产业分析报告</a:t>
            </a:r>
          </a:p>
          <a:p>
            <a:pPr>
              <a:lnSpc>
                <a:spcPct val="120000"/>
              </a:lnSpc>
            </a:pPr>
            <a:endParaRPr lang="zh-CN" altLang="en-US" sz="1200" b="1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</a:endParaRP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935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</a:endParaRPr>
          </a:p>
        </p:txBody>
      </p:sp>
      <p:sp>
        <p:nvSpPr>
          <p:cNvPr id="21" name="Rectangle 11"/>
          <p:cNvSpPr/>
          <p:nvPr/>
        </p:nvSpPr>
        <p:spPr>
          <a:xfrm>
            <a:off x="8824377" y="3020056"/>
            <a:ext cx="2419547" cy="2832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人员支持：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产业前沿教师团队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产业前沿助教团队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清华校友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清华社团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硬件设施</a:t>
            </a: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图书馆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教室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9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实验室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工具支持：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000" b="1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Git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Wiki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000" b="1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NoteExpress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InDesign</a:t>
            </a:r>
          </a:p>
          <a:p>
            <a:pPr marL="0" lvl="1" indent="0">
              <a:lnSpc>
                <a:spcPct val="150000"/>
              </a:lnSpc>
            </a:pPr>
            <a:endParaRPr lang="en-US" altLang="zh-CN" sz="1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48256" y="5938460"/>
            <a:ext cx="8841921" cy="71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7800" indent="-90170">
              <a:lnSpc>
                <a:spcPct val="120000"/>
              </a:lnSpc>
              <a:buFont typeface="Arial" panose="020B0604020202020204" pitchFamily="34" charset="0"/>
              <a:buChar char="•"/>
              <a:defRPr sz="800" b="1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defRPr>
            </a:lvl1pPr>
            <a:lvl2pPr marL="177800" lvl="1" indent="-90170">
              <a:lnSpc>
                <a:spcPct val="120000"/>
              </a:lnSpc>
              <a:buFont typeface="Arial" panose="020B0604020202020204" pitchFamily="34" charset="0"/>
              <a:buChar char="•"/>
              <a:defRPr sz="800" b="1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defRPr>
            </a:lvl2pPr>
          </a:lstStyle>
          <a:p>
            <a:r>
              <a:rPr lang="zh-CN" altLang="en-US" sz="1000" dirty="0" smtClean="0"/>
              <a:t>小组成员互补相识，</a:t>
            </a:r>
            <a:r>
              <a:rPr lang="zh-CN" altLang="en-US" sz="1000" dirty="0"/>
              <a:t>自我意识与集体意识需要进行</a:t>
            </a:r>
            <a:r>
              <a:rPr lang="zh-CN" altLang="en-US" sz="1200" dirty="0" smtClean="0"/>
              <a:t>磨合。</a:t>
            </a:r>
          </a:p>
          <a:p>
            <a:r>
              <a:rPr lang="zh-CN" altLang="en-US" sz="1200" dirty="0" smtClean="0"/>
              <a:t>兼顾学习和生活压力，时间管理。</a:t>
            </a:r>
          </a:p>
          <a:p>
            <a:r>
              <a:rPr lang="zh-CN" altLang="en-US" sz="1000" dirty="0" smtClean="0"/>
              <a:t>学生</a:t>
            </a:r>
            <a:r>
              <a:rPr lang="zh-CN" altLang="en-US" sz="1000" dirty="0"/>
              <a:t>在面对新生事物和未知领域时所产生出的恐惧感和无力</a:t>
            </a:r>
            <a:r>
              <a:rPr lang="zh-CN" altLang="en-US" sz="1000" dirty="0" smtClean="0"/>
              <a:t>感。</a:t>
            </a:r>
          </a:p>
        </p:txBody>
      </p:sp>
      <p:sp>
        <p:nvSpPr>
          <p:cNvPr id="23" name="矩形 22"/>
          <p:cNvSpPr/>
          <p:nvPr/>
        </p:nvSpPr>
        <p:spPr>
          <a:xfrm>
            <a:off x="3690937" y="3122124"/>
            <a:ext cx="2438400" cy="2157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个人输出：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个人</a:t>
            </a:r>
            <a:r>
              <a:rPr lang="en-US" altLang="zh-CN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主页迭代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个人每周学习报告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小组输出：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每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周小组汇报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小组</a:t>
            </a:r>
            <a:r>
              <a:rPr lang="en-US" altLang="zh-CN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主页迭代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产业分析报告迭代  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全体成果：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产业分析报告迭代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终极</a:t>
            </a: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汇报</a:t>
            </a:r>
          </a:p>
        </p:txBody>
      </p:sp>
      <p:sp>
        <p:nvSpPr>
          <p:cNvPr id="24" name="矩形 23"/>
          <p:cNvSpPr/>
          <p:nvPr/>
        </p:nvSpPr>
        <p:spPr>
          <a:xfrm>
            <a:off x="1023180" y="3122123"/>
            <a:ext cx="2449516" cy="2522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利用版本控制工具，度量个人与群体的协同效果。</a:t>
            </a:r>
          </a:p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根据个人</a:t>
            </a: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与群体出版物，判断学习成果</a:t>
            </a:r>
          </a:p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了解如何寻找分析产业趋势的信息和数据。</a:t>
            </a:r>
          </a:p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经历一个撰写并审阅产业分析报告的过程。</a:t>
            </a:r>
          </a:p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建立一套产业分布的时空索引思维体系</a:t>
            </a:r>
          </a:p>
        </p:txBody>
      </p:sp>
    </p:spTree>
    <p:custDataLst>
      <p:tags r:id="rId1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23164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4000" b="1" spc="200" dirty="0">
                <a:solidFill>
                  <a:schemeClr val="accent1"/>
                </a:solidFill>
                <a:sym typeface="+mn-ea"/>
              </a:rPr>
              <a:t>参考文献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/>
        </p:nvGrpSpPr>
        <p:grpSpPr>
          <a:xfrm>
            <a:off x="755015" y="4674235"/>
            <a:ext cx="4248785" cy="1015365"/>
            <a:chOff x="754741" y="4673920"/>
            <a:chExt cx="5947186" cy="1015680"/>
          </a:xfrm>
        </p:grpSpPr>
        <p:sp>
          <p:nvSpPr>
            <p:cNvPr id="10" name="Freeform 8"/>
            <p:cNvSpPr/>
            <p:nvPr/>
          </p:nvSpPr>
          <p:spPr bwMode="auto">
            <a:xfrm>
              <a:off x="754741" y="4673920"/>
              <a:ext cx="5947186" cy="1015680"/>
            </a:xfrm>
            <a:custGeom>
              <a:avLst/>
              <a:gdLst>
                <a:gd name="T0" fmla="*/ 2317 w 2628"/>
                <a:gd name="T1" fmla="*/ 1 h 449"/>
                <a:gd name="T2" fmla="*/ 1588 w 2628"/>
                <a:gd name="T3" fmla="*/ 1 h 449"/>
                <a:gd name="T4" fmla="*/ 1588 w 2628"/>
                <a:gd name="T5" fmla="*/ 0 h 449"/>
                <a:gd name="T6" fmla="*/ 863 w 2628"/>
                <a:gd name="T7" fmla="*/ 0 h 449"/>
                <a:gd name="T8" fmla="*/ 863 w 2628"/>
                <a:gd name="T9" fmla="*/ 0 h 449"/>
                <a:gd name="T10" fmla="*/ 28 w 2628"/>
                <a:gd name="T11" fmla="*/ 0 h 449"/>
                <a:gd name="T12" fmla="*/ 27 w 2628"/>
                <a:gd name="T13" fmla="*/ 0 h 449"/>
                <a:gd name="T14" fmla="*/ 19 w 2628"/>
                <a:gd name="T15" fmla="*/ 81 h 449"/>
                <a:gd name="T16" fmla="*/ 343 w 2628"/>
                <a:gd name="T17" fmla="*/ 158 h 449"/>
                <a:gd name="T18" fmla="*/ 433 w 2628"/>
                <a:gd name="T19" fmla="*/ 449 h 449"/>
                <a:gd name="T20" fmla="*/ 2317 w 2628"/>
                <a:gd name="T21" fmla="*/ 449 h 449"/>
                <a:gd name="T22" fmla="*/ 2628 w 2628"/>
                <a:gd name="T23" fmla="*/ 223 h 449"/>
                <a:gd name="T24" fmla="*/ 2317 w 2628"/>
                <a:gd name="T25" fmla="*/ 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8" h="449">
                  <a:moveTo>
                    <a:pt x="2317" y="1"/>
                  </a:moveTo>
                  <a:cubicBezTo>
                    <a:pt x="1588" y="1"/>
                    <a:pt x="1588" y="1"/>
                    <a:pt x="1588" y="1"/>
                  </a:cubicBezTo>
                  <a:cubicBezTo>
                    <a:pt x="1588" y="0"/>
                    <a:pt x="1588" y="0"/>
                    <a:pt x="1588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863" y="0"/>
                    <a:pt x="863" y="0"/>
                    <a:pt x="86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25"/>
                    <a:pt x="0" y="53"/>
                    <a:pt x="19" y="81"/>
                  </a:cubicBezTo>
                  <a:cubicBezTo>
                    <a:pt x="48" y="124"/>
                    <a:pt x="280" y="110"/>
                    <a:pt x="343" y="158"/>
                  </a:cubicBezTo>
                  <a:cubicBezTo>
                    <a:pt x="405" y="206"/>
                    <a:pt x="443" y="381"/>
                    <a:pt x="433" y="449"/>
                  </a:cubicBezTo>
                  <a:cubicBezTo>
                    <a:pt x="433" y="449"/>
                    <a:pt x="2317" y="449"/>
                    <a:pt x="2317" y="449"/>
                  </a:cubicBezTo>
                  <a:cubicBezTo>
                    <a:pt x="2441" y="449"/>
                    <a:pt x="2628" y="223"/>
                    <a:pt x="2628" y="223"/>
                  </a:cubicBezTo>
                  <a:cubicBezTo>
                    <a:pt x="2628" y="223"/>
                    <a:pt x="2441" y="1"/>
                    <a:pt x="2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1" name="文本框 16"/>
            <p:cNvSpPr txBox="1"/>
            <p:nvPr/>
          </p:nvSpPr>
          <p:spPr>
            <a:xfrm>
              <a:off x="5676901" y="4880176"/>
              <a:ext cx="366127" cy="68410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1794577" y="4875357"/>
              <a:ext cx="553121" cy="446843"/>
              <a:chOff x="6994525" y="3779838"/>
              <a:chExt cx="1090613" cy="881062"/>
            </a:xfrm>
            <a:solidFill>
              <a:schemeClr val="bg1"/>
            </a:solidFill>
          </p:grpSpPr>
          <p:sp>
            <p:nvSpPr>
              <p:cNvPr id="13" name="Freeform 14"/>
              <p:cNvSpPr/>
              <p:nvPr/>
            </p:nvSpPr>
            <p:spPr bwMode="auto">
              <a:xfrm>
                <a:off x="7150100" y="4349750"/>
                <a:ext cx="363538" cy="311150"/>
              </a:xfrm>
              <a:custGeom>
                <a:avLst/>
                <a:gdLst>
                  <a:gd name="T0" fmla="*/ 207 w 229"/>
                  <a:gd name="T1" fmla="*/ 41 h 196"/>
                  <a:gd name="T2" fmla="*/ 195 w 229"/>
                  <a:gd name="T3" fmla="*/ 67 h 196"/>
                  <a:gd name="T4" fmla="*/ 169 w 229"/>
                  <a:gd name="T5" fmla="*/ 60 h 196"/>
                  <a:gd name="T6" fmla="*/ 0 w 229"/>
                  <a:gd name="T7" fmla="*/ 12 h 196"/>
                  <a:gd name="T8" fmla="*/ 0 w 229"/>
                  <a:gd name="T9" fmla="*/ 132 h 196"/>
                  <a:gd name="T10" fmla="*/ 229 w 229"/>
                  <a:gd name="T11" fmla="*/ 196 h 196"/>
                  <a:gd name="T12" fmla="*/ 229 w 229"/>
                  <a:gd name="T13" fmla="*/ 0 h 196"/>
                  <a:gd name="T14" fmla="*/ 207 w 229"/>
                  <a:gd name="T15" fmla="*/ 4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9" h="196">
                    <a:moveTo>
                      <a:pt x="207" y="41"/>
                    </a:moveTo>
                    <a:lnTo>
                      <a:pt x="195" y="67"/>
                    </a:lnTo>
                    <a:lnTo>
                      <a:pt x="169" y="60"/>
                    </a:lnTo>
                    <a:lnTo>
                      <a:pt x="0" y="12"/>
                    </a:lnTo>
                    <a:lnTo>
                      <a:pt x="0" y="132"/>
                    </a:lnTo>
                    <a:lnTo>
                      <a:pt x="229" y="196"/>
                    </a:lnTo>
                    <a:lnTo>
                      <a:pt x="229" y="0"/>
                    </a:lnTo>
                    <a:lnTo>
                      <a:pt x="207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4" name="Freeform 15"/>
              <p:cNvSpPr/>
              <p:nvPr/>
            </p:nvSpPr>
            <p:spPr bwMode="auto">
              <a:xfrm>
                <a:off x="7566025" y="4349750"/>
                <a:ext cx="368300" cy="311150"/>
              </a:xfrm>
              <a:custGeom>
                <a:avLst/>
                <a:gdLst>
                  <a:gd name="T0" fmla="*/ 34 w 232"/>
                  <a:gd name="T1" fmla="*/ 67 h 196"/>
                  <a:gd name="T2" fmla="*/ 22 w 232"/>
                  <a:gd name="T3" fmla="*/ 41 h 196"/>
                  <a:gd name="T4" fmla="*/ 0 w 232"/>
                  <a:gd name="T5" fmla="*/ 0 h 196"/>
                  <a:gd name="T6" fmla="*/ 0 w 232"/>
                  <a:gd name="T7" fmla="*/ 196 h 196"/>
                  <a:gd name="T8" fmla="*/ 232 w 232"/>
                  <a:gd name="T9" fmla="*/ 132 h 196"/>
                  <a:gd name="T10" fmla="*/ 232 w 232"/>
                  <a:gd name="T11" fmla="*/ 12 h 196"/>
                  <a:gd name="T12" fmla="*/ 62 w 232"/>
                  <a:gd name="T13" fmla="*/ 60 h 196"/>
                  <a:gd name="T14" fmla="*/ 34 w 232"/>
                  <a:gd name="T15" fmla="*/ 67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96">
                    <a:moveTo>
                      <a:pt x="34" y="67"/>
                    </a:moveTo>
                    <a:lnTo>
                      <a:pt x="22" y="41"/>
                    </a:lnTo>
                    <a:lnTo>
                      <a:pt x="0" y="0"/>
                    </a:lnTo>
                    <a:lnTo>
                      <a:pt x="0" y="196"/>
                    </a:lnTo>
                    <a:lnTo>
                      <a:pt x="232" y="132"/>
                    </a:lnTo>
                    <a:lnTo>
                      <a:pt x="232" y="12"/>
                    </a:lnTo>
                    <a:lnTo>
                      <a:pt x="62" y="60"/>
                    </a:lnTo>
                    <a:lnTo>
                      <a:pt x="3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5" name="Freeform 16"/>
              <p:cNvSpPr/>
              <p:nvPr/>
            </p:nvSpPr>
            <p:spPr bwMode="auto">
              <a:xfrm>
                <a:off x="7540625" y="4065588"/>
                <a:ext cx="503238" cy="327025"/>
              </a:xfrm>
              <a:custGeom>
                <a:avLst/>
                <a:gdLst>
                  <a:gd name="T0" fmla="*/ 69 w 317"/>
                  <a:gd name="T1" fmla="*/ 206 h 206"/>
                  <a:gd name="T2" fmla="*/ 317 w 317"/>
                  <a:gd name="T3" fmla="*/ 136 h 206"/>
                  <a:gd name="T4" fmla="*/ 248 w 317"/>
                  <a:gd name="T5" fmla="*/ 0 h 206"/>
                  <a:gd name="T6" fmla="*/ 0 w 317"/>
                  <a:gd name="T7" fmla="*/ 67 h 206"/>
                  <a:gd name="T8" fmla="*/ 69 w 317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06">
                    <a:moveTo>
                      <a:pt x="69" y="206"/>
                    </a:moveTo>
                    <a:lnTo>
                      <a:pt x="317" y="136"/>
                    </a:lnTo>
                    <a:lnTo>
                      <a:pt x="248" y="0"/>
                    </a:lnTo>
                    <a:lnTo>
                      <a:pt x="0" y="67"/>
                    </a:lnTo>
                    <a:lnTo>
                      <a:pt x="69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6" name="Freeform 17"/>
              <p:cNvSpPr/>
              <p:nvPr/>
            </p:nvSpPr>
            <p:spPr bwMode="auto">
              <a:xfrm>
                <a:off x="7040563" y="4065588"/>
                <a:ext cx="500063" cy="327025"/>
              </a:xfrm>
              <a:custGeom>
                <a:avLst/>
                <a:gdLst>
                  <a:gd name="T0" fmla="*/ 245 w 315"/>
                  <a:gd name="T1" fmla="*/ 206 h 206"/>
                  <a:gd name="T2" fmla="*/ 315 w 315"/>
                  <a:gd name="T3" fmla="*/ 67 h 206"/>
                  <a:gd name="T4" fmla="*/ 66 w 315"/>
                  <a:gd name="T5" fmla="*/ 0 h 206"/>
                  <a:gd name="T6" fmla="*/ 0 w 315"/>
                  <a:gd name="T7" fmla="*/ 136 h 206"/>
                  <a:gd name="T8" fmla="*/ 245 w 315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5" h="206">
                    <a:moveTo>
                      <a:pt x="245" y="206"/>
                    </a:moveTo>
                    <a:lnTo>
                      <a:pt x="315" y="67"/>
                    </a:lnTo>
                    <a:lnTo>
                      <a:pt x="66" y="0"/>
                    </a:lnTo>
                    <a:lnTo>
                      <a:pt x="0" y="136"/>
                    </a:lnTo>
                    <a:lnTo>
                      <a:pt x="24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7" name="Freeform 18"/>
              <p:cNvSpPr/>
              <p:nvPr/>
            </p:nvSpPr>
            <p:spPr bwMode="auto">
              <a:xfrm>
                <a:off x="7540625" y="3779838"/>
                <a:ext cx="544513" cy="285750"/>
              </a:xfrm>
              <a:custGeom>
                <a:avLst/>
                <a:gdLst>
                  <a:gd name="T0" fmla="*/ 271 w 343"/>
                  <a:gd name="T1" fmla="*/ 151 h 180"/>
                  <a:gd name="T2" fmla="*/ 343 w 343"/>
                  <a:gd name="T3" fmla="*/ 70 h 180"/>
                  <a:gd name="T4" fmla="*/ 95 w 343"/>
                  <a:gd name="T5" fmla="*/ 0 h 180"/>
                  <a:gd name="T6" fmla="*/ 0 w 343"/>
                  <a:gd name="T7" fmla="*/ 110 h 180"/>
                  <a:gd name="T8" fmla="*/ 183 w 343"/>
                  <a:gd name="T9" fmla="*/ 161 h 180"/>
                  <a:gd name="T10" fmla="*/ 248 w 343"/>
                  <a:gd name="T11" fmla="*/ 180 h 180"/>
                  <a:gd name="T12" fmla="*/ 271 w 343"/>
                  <a:gd name="T13" fmla="*/ 15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180">
                    <a:moveTo>
                      <a:pt x="271" y="151"/>
                    </a:moveTo>
                    <a:lnTo>
                      <a:pt x="343" y="70"/>
                    </a:lnTo>
                    <a:lnTo>
                      <a:pt x="95" y="0"/>
                    </a:lnTo>
                    <a:lnTo>
                      <a:pt x="0" y="110"/>
                    </a:lnTo>
                    <a:lnTo>
                      <a:pt x="183" y="161"/>
                    </a:lnTo>
                    <a:lnTo>
                      <a:pt x="248" y="180"/>
                    </a:lnTo>
                    <a:lnTo>
                      <a:pt x="271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18" name="Freeform 19"/>
              <p:cNvSpPr/>
              <p:nvPr/>
            </p:nvSpPr>
            <p:spPr bwMode="auto">
              <a:xfrm>
                <a:off x="6994525" y="3779838"/>
                <a:ext cx="546100" cy="285750"/>
              </a:xfrm>
              <a:custGeom>
                <a:avLst/>
                <a:gdLst>
                  <a:gd name="T0" fmla="*/ 160 w 344"/>
                  <a:gd name="T1" fmla="*/ 161 h 180"/>
                  <a:gd name="T2" fmla="*/ 344 w 344"/>
                  <a:gd name="T3" fmla="*/ 110 h 180"/>
                  <a:gd name="T4" fmla="*/ 248 w 344"/>
                  <a:gd name="T5" fmla="*/ 0 h 180"/>
                  <a:gd name="T6" fmla="*/ 0 w 344"/>
                  <a:gd name="T7" fmla="*/ 70 h 180"/>
                  <a:gd name="T8" fmla="*/ 72 w 344"/>
                  <a:gd name="T9" fmla="*/ 151 h 180"/>
                  <a:gd name="T10" fmla="*/ 95 w 344"/>
                  <a:gd name="T11" fmla="*/ 180 h 180"/>
                  <a:gd name="T12" fmla="*/ 160 w 344"/>
                  <a:gd name="T13" fmla="*/ 16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180">
                    <a:moveTo>
                      <a:pt x="160" y="161"/>
                    </a:moveTo>
                    <a:lnTo>
                      <a:pt x="344" y="110"/>
                    </a:lnTo>
                    <a:lnTo>
                      <a:pt x="248" y="0"/>
                    </a:lnTo>
                    <a:lnTo>
                      <a:pt x="0" y="70"/>
                    </a:lnTo>
                    <a:lnTo>
                      <a:pt x="72" y="151"/>
                    </a:lnTo>
                    <a:lnTo>
                      <a:pt x="95" y="180"/>
                    </a:lnTo>
                    <a:lnTo>
                      <a:pt x="160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80695" y="2642870"/>
            <a:ext cx="4523105" cy="1017270"/>
            <a:chOff x="480668" y="2642562"/>
            <a:chExt cx="6221259" cy="1017470"/>
          </a:xfrm>
        </p:grpSpPr>
        <p:sp>
          <p:nvSpPr>
            <p:cNvPr id="20" name="Freeform 6"/>
            <p:cNvSpPr/>
            <p:nvPr/>
          </p:nvSpPr>
          <p:spPr bwMode="auto">
            <a:xfrm>
              <a:off x="480668" y="2642562"/>
              <a:ext cx="6221259" cy="1017470"/>
            </a:xfrm>
            <a:custGeom>
              <a:avLst/>
              <a:gdLst>
                <a:gd name="T0" fmla="*/ 2438 w 2749"/>
                <a:gd name="T1" fmla="*/ 0 h 449"/>
                <a:gd name="T2" fmla="*/ 892 w 2749"/>
                <a:gd name="T3" fmla="*/ 0 h 449"/>
                <a:gd name="T4" fmla="*/ 892 w 2749"/>
                <a:gd name="T5" fmla="*/ 0 h 449"/>
                <a:gd name="T6" fmla="*/ 146 w 2749"/>
                <a:gd name="T7" fmla="*/ 0 h 449"/>
                <a:gd name="T8" fmla="*/ 146 w 2749"/>
                <a:gd name="T9" fmla="*/ 1 h 449"/>
                <a:gd name="T10" fmla="*/ 135 w 2749"/>
                <a:gd name="T11" fmla="*/ 267 h 449"/>
                <a:gd name="T12" fmla="*/ 0 w 2749"/>
                <a:gd name="T13" fmla="*/ 447 h 449"/>
                <a:gd name="T14" fmla="*/ 778 w 2749"/>
                <a:gd name="T15" fmla="*/ 447 h 449"/>
                <a:gd name="T16" fmla="*/ 805 w 2749"/>
                <a:gd name="T17" fmla="*/ 449 h 449"/>
                <a:gd name="T18" fmla="*/ 2438 w 2749"/>
                <a:gd name="T19" fmla="*/ 449 h 449"/>
                <a:gd name="T20" fmla="*/ 2749 w 2749"/>
                <a:gd name="T21" fmla="*/ 223 h 449"/>
                <a:gd name="T22" fmla="*/ 2438 w 2749"/>
                <a:gd name="T23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9" h="449">
                  <a:moveTo>
                    <a:pt x="2438" y="0"/>
                  </a:moveTo>
                  <a:cubicBezTo>
                    <a:pt x="892" y="0"/>
                    <a:pt x="892" y="0"/>
                    <a:pt x="892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1"/>
                    <a:pt x="146" y="1"/>
                  </a:cubicBezTo>
                  <a:cubicBezTo>
                    <a:pt x="131" y="96"/>
                    <a:pt x="175" y="138"/>
                    <a:pt x="135" y="267"/>
                  </a:cubicBezTo>
                  <a:cubicBezTo>
                    <a:pt x="93" y="403"/>
                    <a:pt x="31" y="423"/>
                    <a:pt x="0" y="447"/>
                  </a:cubicBezTo>
                  <a:cubicBezTo>
                    <a:pt x="778" y="447"/>
                    <a:pt x="778" y="447"/>
                    <a:pt x="778" y="447"/>
                  </a:cubicBezTo>
                  <a:cubicBezTo>
                    <a:pt x="787" y="448"/>
                    <a:pt x="796" y="449"/>
                    <a:pt x="805" y="449"/>
                  </a:cubicBezTo>
                  <a:cubicBezTo>
                    <a:pt x="2438" y="449"/>
                    <a:pt x="2438" y="449"/>
                    <a:pt x="2438" y="449"/>
                  </a:cubicBezTo>
                  <a:cubicBezTo>
                    <a:pt x="2562" y="449"/>
                    <a:pt x="2749" y="223"/>
                    <a:pt x="2749" y="223"/>
                  </a:cubicBezTo>
                  <a:cubicBezTo>
                    <a:pt x="2749" y="223"/>
                    <a:pt x="2562" y="0"/>
                    <a:pt x="2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1" name="文本框 14"/>
            <p:cNvSpPr txBox="1"/>
            <p:nvPr/>
          </p:nvSpPr>
          <p:spPr>
            <a:xfrm>
              <a:off x="5676901" y="2859795"/>
              <a:ext cx="366127" cy="68402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Freeform 5"/>
            <p:cNvSpPr>
              <a:spLocks noChangeAspect="1" noEditPoints="1"/>
            </p:cNvSpPr>
            <p:nvPr/>
          </p:nvSpPr>
          <p:spPr bwMode="auto">
            <a:xfrm>
              <a:off x="1847716" y="2763119"/>
              <a:ext cx="446843" cy="446843"/>
            </a:xfrm>
            <a:custGeom>
              <a:avLst/>
              <a:gdLst>
                <a:gd name="T0" fmla="*/ 642 w 687"/>
                <a:gd name="T1" fmla="*/ 258 h 687"/>
                <a:gd name="T2" fmla="*/ 642 w 687"/>
                <a:gd name="T3" fmla="*/ 0 h 687"/>
                <a:gd name="T4" fmla="*/ 537 w 687"/>
                <a:gd name="T5" fmla="*/ 0 h 687"/>
                <a:gd name="T6" fmla="*/ 537 w 687"/>
                <a:gd name="T7" fmla="*/ 258 h 687"/>
                <a:gd name="T8" fmla="*/ 468 w 687"/>
                <a:gd name="T9" fmla="*/ 258 h 687"/>
                <a:gd name="T10" fmla="*/ 468 w 687"/>
                <a:gd name="T11" fmla="*/ 143 h 687"/>
                <a:gd name="T12" fmla="*/ 324 w 687"/>
                <a:gd name="T13" fmla="*/ 255 h 687"/>
                <a:gd name="T14" fmla="*/ 324 w 687"/>
                <a:gd name="T15" fmla="*/ 143 h 687"/>
                <a:gd name="T16" fmla="*/ 181 w 687"/>
                <a:gd name="T17" fmla="*/ 255 h 687"/>
                <a:gd name="T18" fmla="*/ 181 w 687"/>
                <a:gd name="T19" fmla="*/ 143 h 687"/>
                <a:gd name="T20" fmla="*/ 36 w 687"/>
                <a:gd name="T21" fmla="*/ 258 h 687"/>
                <a:gd name="T22" fmla="*/ 0 w 687"/>
                <a:gd name="T23" fmla="*/ 258 h 687"/>
                <a:gd name="T24" fmla="*/ 0 w 687"/>
                <a:gd name="T25" fmla="*/ 687 h 687"/>
                <a:gd name="T26" fmla="*/ 687 w 687"/>
                <a:gd name="T27" fmla="*/ 687 h 687"/>
                <a:gd name="T28" fmla="*/ 687 w 687"/>
                <a:gd name="T29" fmla="*/ 258 h 687"/>
                <a:gd name="T30" fmla="*/ 642 w 687"/>
                <a:gd name="T31" fmla="*/ 258 h 687"/>
                <a:gd name="T32" fmla="*/ 212 w 687"/>
                <a:gd name="T33" fmla="*/ 611 h 687"/>
                <a:gd name="T34" fmla="*/ 110 w 687"/>
                <a:gd name="T35" fmla="*/ 611 h 687"/>
                <a:gd name="T36" fmla="*/ 110 w 687"/>
                <a:gd name="T37" fmla="*/ 508 h 687"/>
                <a:gd name="T38" fmla="*/ 212 w 687"/>
                <a:gd name="T39" fmla="*/ 508 h 687"/>
                <a:gd name="T40" fmla="*/ 212 w 687"/>
                <a:gd name="T41" fmla="*/ 611 h 687"/>
                <a:gd name="T42" fmla="*/ 212 w 687"/>
                <a:gd name="T43" fmla="*/ 439 h 687"/>
                <a:gd name="T44" fmla="*/ 110 w 687"/>
                <a:gd name="T45" fmla="*/ 439 h 687"/>
                <a:gd name="T46" fmla="*/ 110 w 687"/>
                <a:gd name="T47" fmla="*/ 336 h 687"/>
                <a:gd name="T48" fmla="*/ 212 w 687"/>
                <a:gd name="T49" fmla="*/ 336 h 687"/>
                <a:gd name="T50" fmla="*/ 212 w 687"/>
                <a:gd name="T51" fmla="*/ 439 h 687"/>
                <a:gd name="T52" fmla="*/ 396 w 687"/>
                <a:gd name="T53" fmla="*/ 611 h 687"/>
                <a:gd name="T54" fmla="*/ 293 w 687"/>
                <a:gd name="T55" fmla="*/ 611 h 687"/>
                <a:gd name="T56" fmla="*/ 293 w 687"/>
                <a:gd name="T57" fmla="*/ 508 h 687"/>
                <a:gd name="T58" fmla="*/ 396 w 687"/>
                <a:gd name="T59" fmla="*/ 508 h 687"/>
                <a:gd name="T60" fmla="*/ 396 w 687"/>
                <a:gd name="T61" fmla="*/ 611 h 687"/>
                <a:gd name="T62" fmla="*/ 396 w 687"/>
                <a:gd name="T63" fmla="*/ 439 h 687"/>
                <a:gd name="T64" fmla="*/ 293 w 687"/>
                <a:gd name="T65" fmla="*/ 439 h 687"/>
                <a:gd name="T66" fmla="*/ 293 w 687"/>
                <a:gd name="T67" fmla="*/ 336 h 687"/>
                <a:gd name="T68" fmla="*/ 396 w 687"/>
                <a:gd name="T69" fmla="*/ 336 h 687"/>
                <a:gd name="T70" fmla="*/ 396 w 687"/>
                <a:gd name="T71" fmla="*/ 439 h 687"/>
                <a:gd name="T72" fmla="*/ 580 w 687"/>
                <a:gd name="T73" fmla="*/ 611 h 687"/>
                <a:gd name="T74" fmla="*/ 477 w 687"/>
                <a:gd name="T75" fmla="*/ 611 h 687"/>
                <a:gd name="T76" fmla="*/ 477 w 687"/>
                <a:gd name="T77" fmla="*/ 508 h 687"/>
                <a:gd name="T78" fmla="*/ 580 w 687"/>
                <a:gd name="T79" fmla="*/ 508 h 687"/>
                <a:gd name="T80" fmla="*/ 580 w 687"/>
                <a:gd name="T81" fmla="*/ 611 h 687"/>
                <a:gd name="T82" fmla="*/ 580 w 687"/>
                <a:gd name="T83" fmla="*/ 439 h 687"/>
                <a:gd name="T84" fmla="*/ 477 w 687"/>
                <a:gd name="T85" fmla="*/ 439 h 687"/>
                <a:gd name="T86" fmla="*/ 477 w 687"/>
                <a:gd name="T87" fmla="*/ 336 h 687"/>
                <a:gd name="T88" fmla="*/ 580 w 687"/>
                <a:gd name="T89" fmla="*/ 336 h 687"/>
                <a:gd name="T90" fmla="*/ 580 w 687"/>
                <a:gd name="T91" fmla="*/ 43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7" h="687">
                  <a:moveTo>
                    <a:pt x="642" y="258"/>
                  </a:moveTo>
                  <a:lnTo>
                    <a:pt x="642" y="0"/>
                  </a:lnTo>
                  <a:lnTo>
                    <a:pt x="537" y="0"/>
                  </a:lnTo>
                  <a:lnTo>
                    <a:pt x="537" y="258"/>
                  </a:lnTo>
                  <a:lnTo>
                    <a:pt x="468" y="258"/>
                  </a:lnTo>
                  <a:lnTo>
                    <a:pt x="468" y="143"/>
                  </a:lnTo>
                  <a:lnTo>
                    <a:pt x="324" y="255"/>
                  </a:lnTo>
                  <a:lnTo>
                    <a:pt x="324" y="143"/>
                  </a:lnTo>
                  <a:lnTo>
                    <a:pt x="181" y="255"/>
                  </a:lnTo>
                  <a:lnTo>
                    <a:pt x="181" y="143"/>
                  </a:lnTo>
                  <a:lnTo>
                    <a:pt x="36" y="258"/>
                  </a:lnTo>
                  <a:lnTo>
                    <a:pt x="0" y="258"/>
                  </a:lnTo>
                  <a:lnTo>
                    <a:pt x="0" y="687"/>
                  </a:lnTo>
                  <a:lnTo>
                    <a:pt x="687" y="687"/>
                  </a:lnTo>
                  <a:lnTo>
                    <a:pt x="687" y="258"/>
                  </a:lnTo>
                  <a:lnTo>
                    <a:pt x="642" y="258"/>
                  </a:lnTo>
                  <a:close/>
                  <a:moveTo>
                    <a:pt x="212" y="611"/>
                  </a:moveTo>
                  <a:lnTo>
                    <a:pt x="110" y="611"/>
                  </a:lnTo>
                  <a:lnTo>
                    <a:pt x="110" y="508"/>
                  </a:lnTo>
                  <a:lnTo>
                    <a:pt x="212" y="508"/>
                  </a:lnTo>
                  <a:lnTo>
                    <a:pt x="212" y="611"/>
                  </a:lnTo>
                  <a:close/>
                  <a:moveTo>
                    <a:pt x="212" y="439"/>
                  </a:moveTo>
                  <a:lnTo>
                    <a:pt x="110" y="439"/>
                  </a:lnTo>
                  <a:lnTo>
                    <a:pt x="110" y="336"/>
                  </a:lnTo>
                  <a:lnTo>
                    <a:pt x="212" y="336"/>
                  </a:lnTo>
                  <a:lnTo>
                    <a:pt x="212" y="439"/>
                  </a:lnTo>
                  <a:close/>
                  <a:moveTo>
                    <a:pt x="396" y="611"/>
                  </a:moveTo>
                  <a:lnTo>
                    <a:pt x="293" y="611"/>
                  </a:lnTo>
                  <a:lnTo>
                    <a:pt x="293" y="508"/>
                  </a:lnTo>
                  <a:lnTo>
                    <a:pt x="396" y="508"/>
                  </a:lnTo>
                  <a:lnTo>
                    <a:pt x="396" y="611"/>
                  </a:lnTo>
                  <a:close/>
                  <a:moveTo>
                    <a:pt x="396" y="439"/>
                  </a:moveTo>
                  <a:lnTo>
                    <a:pt x="293" y="439"/>
                  </a:lnTo>
                  <a:lnTo>
                    <a:pt x="293" y="336"/>
                  </a:lnTo>
                  <a:lnTo>
                    <a:pt x="396" y="336"/>
                  </a:lnTo>
                  <a:lnTo>
                    <a:pt x="396" y="439"/>
                  </a:lnTo>
                  <a:close/>
                  <a:moveTo>
                    <a:pt x="580" y="611"/>
                  </a:moveTo>
                  <a:lnTo>
                    <a:pt x="477" y="611"/>
                  </a:lnTo>
                  <a:lnTo>
                    <a:pt x="477" y="508"/>
                  </a:lnTo>
                  <a:lnTo>
                    <a:pt x="580" y="508"/>
                  </a:lnTo>
                  <a:lnTo>
                    <a:pt x="580" y="611"/>
                  </a:lnTo>
                  <a:close/>
                  <a:moveTo>
                    <a:pt x="580" y="439"/>
                  </a:moveTo>
                  <a:lnTo>
                    <a:pt x="477" y="439"/>
                  </a:lnTo>
                  <a:lnTo>
                    <a:pt x="477" y="336"/>
                  </a:lnTo>
                  <a:lnTo>
                    <a:pt x="580" y="336"/>
                  </a:lnTo>
                  <a:lnTo>
                    <a:pt x="58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5610" y="3654425"/>
            <a:ext cx="4568190" cy="1021080"/>
            <a:chOff x="435886" y="3654659"/>
            <a:chExt cx="6266041" cy="1021053"/>
          </a:xfrm>
        </p:grpSpPr>
        <p:sp>
          <p:nvSpPr>
            <p:cNvPr id="24" name="Freeform 7"/>
            <p:cNvSpPr/>
            <p:nvPr/>
          </p:nvSpPr>
          <p:spPr bwMode="auto">
            <a:xfrm>
              <a:off x="435886" y="3654659"/>
              <a:ext cx="6266041" cy="1021053"/>
            </a:xfrm>
            <a:custGeom>
              <a:avLst/>
              <a:gdLst>
                <a:gd name="T0" fmla="*/ 2458 w 2769"/>
                <a:gd name="T1" fmla="*/ 2 h 451"/>
                <a:gd name="T2" fmla="*/ 958 w 2769"/>
                <a:gd name="T3" fmla="*/ 0 h 451"/>
                <a:gd name="T4" fmla="*/ 958 w 2769"/>
                <a:gd name="T5" fmla="*/ 0 h 451"/>
                <a:gd name="T6" fmla="*/ 20 w 2769"/>
                <a:gd name="T7" fmla="*/ 0 h 451"/>
                <a:gd name="T8" fmla="*/ 18 w 2769"/>
                <a:gd name="T9" fmla="*/ 2 h 451"/>
                <a:gd name="T10" fmla="*/ 0 w 2769"/>
                <a:gd name="T11" fmla="*/ 37 h 451"/>
                <a:gd name="T12" fmla="*/ 107 w 2769"/>
                <a:gd name="T13" fmla="*/ 149 h 451"/>
                <a:gd name="T14" fmla="*/ 96 w 2769"/>
                <a:gd name="T15" fmla="*/ 251 h 451"/>
                <a:gd name="T16" fmla="*/ 155 w 2769"/>
                <a:gd name="T17" fmla="*/ 289 h 451"/>
                <a:gd name="T18" fmla="*/ 121 w 2769"/>
                <a:gd name="T19" fmla="*/ 342 h 451"/>
                <a:gd name="T20" fmla="*/ 189 w 2769"/>
                <a:gd name="T21" fmla="*/ 410 h 451"/>
                <a:gd name="T22" fmla="*/ 169 w 2769"/>
                <a:gd name="T23" fmla="*/ 450 h 451"/>
                <a:gd name="T24" fmla="*/ 807 w 2769"/>
                <a:gd name="T25" fmla="*/ 450 h 451"/>
                <a:gd name="T26" fmla="*/ 825 w 2769"/>
                <a:gd name="T27" fmla="*/ 451 h 451"/>
                <a:gd name="T28" fmla="*/ 2458 w 2769"/>
                <a:gd name="T29" fmla="*/ 451 h 451"/>
                <a:gd name="T30" fmla="*/ 2769 w 2769"/>
                <a:gd name="T31" fmla="*/ 225 h 451"/>
                <a:gd name="T32" fmla="*/ 2458 w 2769"/>
                <a:gd name="T33" fmla="*/ 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9" h="451">
                  <a:moveTo>
                    <a:pt x="2458" y="2"/>
                  </a:moveTo>
                  <a:cubicBezTo>
                    <a:pt x="958" y="0"/>
                    <a:pt x="958" y="0"/>
                    <a:pt x="958" y="0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7" y="11"/>
                    <a:pt x="0" y="21"/>
                    <a:pt x="0" y="37"/>
                  </a:cubicBezTo>
                  <a:cubicBezTo>
                    <a:pt x="0" y="100"/>
                    <a:pt x="73" y="115"/>
                    <a:pt x="107" y="149"/>
                  </a:cubicBezTo>
                  <a:cubicBezTo>
                    <a:pt x="140" y="182"/>
                    <a:pt x="94" y="224"/>
                    <a:pt x="96" y="251"/>
                  </a:cubicBezTo>
                  <a:cubicBezTo>
                    <a:pt x="99" y="284"/>
                    <a:pt x="169" y="270"/>
                    <a:pt x="155" y="289"/>
                  </a:cubicBezTo>
                  <a:cubicBezTo>
                    <a:pt x="140" y="308"/>
                    <a:pt x="98" y="320"/>
                    <a:pt x="121" y="342"/>
                  </a:cubicBezTo>
                  <a:cubicBezTo>
                    <a:pt x="137" y="357"/>
                    <a:pt x="198" y="376"/>
                    <a:pt x="189" y="410"/>
                  </a:cubicBezTo>
                  <a:cubicBezTo>
                    <a:pt x="185" y="422"/>
                    <a:pt x="177" y="436"/>
                    <a:pt x="169" y="450"/>
                  </a:cubicBezTo>
                  <a:cubicBezTo>
                    <a:pt x="807" y="450"/>
                    <a:pt x="807" y="450"/>
                    <a:pt x="807" y="450"/>
                  </a:cubicBezTo>
                  <a:cubicBezTo>
                    <a:pt x="813" y="450"/>
                    <a:pt x="819" y="451"/>
                    <a:pt x="825" y="451"/>
                  </a:cubicBezTo>
                  <a:cubicBezTo>
                    <a:pt x="2458" y="451"/>
                    <a:pt x="2458" y="451"/>
                    <a:pt x="2458" y="451"/>
                  </a:cubicBezTo>
                  <a:cubicBezTo>
                    <a:pt x="2582" y="451"/>
                    <a:pt x="2769" y="225"/>
                    <a:pt x="2769" y="225"/>
                  </a:cubicBezTo>
                  <a:cubicBezTo>
                    <a:pt x="2769" y="225"/>
                    <a:pt x="2582" y="2"/>
                    <a:pt x="2458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5" name="文本框 15"/>
            <p:cNvSpPr txBox="1"/>
            <p:nvPr/>
          </p:nvSpPr>
          <p:spPr>
            <a:xfrm>
              <a:off x="5676901" y="3872004"/>
              <a:ext cx="366127" cy="68387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1705346" y="3811417"/>
              <a:ext cx="731584" cy="446843"/>
              <a:chOff x="4233863" y="3798887"/>
              <a:chExt cx="1089025" cy="665163"/>
            </a:xfrm>
            <a:solidFill>
              <a:schemeClr val="bg1"/>
            </a:solidFill>
          </p:grpSpPr>
          <p:sp>
            <p:nvSpPr>
              <p:cNvPr id="27" name="Freeform 9"/>
              <p:cNvSpPr/>
              <p:nvPr/>
            </p:nvSpPr>
            <p:spPr bwMode="auto">
              <a:xfrm>
                <a:off x="4233863" y="3798887"/>
                <a:ext cx="538163" cy="660401"/>
              </a:xfrm>
              <a:custGeom>
                <a:avLst/>
                <a:gdLst>
                  <a:gd name="T0" fmla="*/ 133 w 142"/>
                  <a:gd name="T1" fmla="*/ 132 h 173"/>
                  <a:gd name="T2" fmla="*/ 142 w 142"/>
                  <a:gd name="T3" fmla="*/ 128 h 173"/>
                  <a:gd name="T4" fmla="*/ 102 w 142"/>
                  <a:gd name="T5" fmla="*/ 115 h 173"/>
                  <a:gd name="T6" fmla="*/ 119 w 142"/>
                  <a:gd name="T7" fmla="*/ 82 h 173"/>
                  <a:gd name="T8" fmla="*/ 119 w 142"/>
                  <a:gd name="T9" fmla="*/ 81 h 173"/>
                  <a:gd name="T10" fmla="*/ 123 w 142"/>
                  <a:gd name="T11" fmla="*/ 81 h 173"/>
                  <a:gd name="T12" fmla="*/ 127 w 142"/>
                  <a:gd name="T13" fmla="*/ 64 h 173"/>
                  <a:gd name="T14" fmla="*/ 124 w 142"/>
                  <a:gd name="T15" fmla="*/ 58 h 173"/>
                  <a:gd name="T16" fmla="*/ 124 w 142"/>
                  <a:gd name="T17" fmla="*/ 58 h 173"/>
                  <a:gd name="T18" fmla="*/ 124 w 142"/>
                  <a:gd name="T19" fmla="*/ 56 h 173"/>
                  <a:gd name="T20" fmla="*/ 123 w 142"/>
                  <a:gd name="T21" fmla="*/ 32 h 173"/>
                  <a:gd name="T22" fmla="*/ 117 w 142"/>
                  <a:gd name="T23" fmla="*/ 15 h 173"/>
                  <a:gd name="T24" fmla="*/ 96 w 142"/>
                  <a:gd name="T25" fmla="*/ 5 h 173"/>
                  <a:gd name="T26" fmla="*/ 72 w 142"/>
                  <a:gd name="T27" fmla="*/ 2 h 173"/>
                  <a:gd name="T28" fmla="*/ 62 w 142"/>
                  <a:gd name="T29" fmla="*/ 13 h 173"/>
                  <a:gd name="T30" fmla="*/ 50 w 142"/>
                  <a:gd name="T31" fmla="*/ 33 h 173"/>
                  <a:gd name="T32" fmla="*/ 49 w 142"/>
                  <a:gd name="T33" fmla="*/ 56 h 173"/>
                  <a:gd name="T34" fmla="*/ 49 w 142"/>
                  <a:gd name="T35" fmla="*/ 58 h 173"/>
                  <a:gd name="T36" fmla="*/ 49 w 142"/>
                  <a:gd name="T37" fmla="*/ 58 h 173"/>
                  <a:gd name="T38" fmla="*/ 45 w 142"/>
                  <a:gd name="T39" fmla="*/ 64 h 173"/>
                  <a:gd name="T40" fmla="*/ 50 w 142"/>
                  <a:gd name="T41" fmla="*/ 81 h 173"/>
                  <a:gd name="T42" fmla="*/ 54 w 142"/>
                  <a:gd name="T43" fmla="*/ 81 h 173"/>
                  <a:gd name="T44" fmla="*/ 54 w 142"/>
                  <a:gd name="T45" fmla="*/ 82 h 173"/>
                  <a:gd name="T46" fmla="*/ 71 w 142"/>
                  <a:gd name="T47" fmla="*/ 115 h 173"/>
                  <a:gd name="T48" fmla="*/ 23 w 142"/>
                  <a:gd name="T49" fmla="*/ 133 h 173"/>
                  <a:gd name="T50" fmla="*/ 0 w 142"/>
                  <a:gd name="T51" fmla="*/ 154 h 173"/>
                  <a:gd name="T52" fmla="*/ 0 w 142"/>
                  <a:gd name="T53" fmla="*/ 173 h 173"/>
                  <a:gd name="T54" fmla="*/ 104 w 142"/>
                  <a:gd name="T55" fmla="*/ 173 h 173"/>
                  <a:gd name="T56" fmla="*/ 104 w 142"/>
                  <a:gd name="T57" fmla="*/ 162 h 173"/>
                  <a:gd name="T58" fmla="*/ 133 w 142"/>
                  <a:gd name="T59" fmla="*/ 13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2" h="173">
                    <a:moveTo>
                      <a:pt x="133" y="132"/>
                    </a:moveTo>
                    <a:cubicBezTo>
                      <a:pt x="136" y="131"/>
                      <a:pt x="139" y="129"/>
                      <a:pt x="142" y="128"/>
                    </a:cubicBezTo>
                    <a:cubicBezTo>
                      <a:pt x="132" y="123"/>
                      <a:pt x="120" y="117"/>
                      <a:pt x="102" y="115"/>
                    </a:cubicBezTo>
                    <a:cubicBezTo>
                      <a:pt x="109" y="109"/>
                      <a:pt x="112" y="98"/>
                      <a:pt x="119" y="82"/>
                    </a:cubicBezTo>
                    <a:cubicBezTo>
                      <a:pt x="119" y="82"/>
                      <a:pt x="119" y="82"/>
                      <a:pt x="119" y="81"/>
                    </a:cubicBezTo>
                    <a:cubicBezTo>
                      <a:pt x="120" y="82"/>
                      <a:pt x="122" y="82"/>
                      <a:pt x="123" y="81"/>
                    </a:cubicBezTo>
                    <a:cubicBezTo>
                      <a:pt x="126" y="79"/>
                      <a:pt x="127" y="69"/>
                      <a:pt x="127" y="64"/>
                    </a:cubicBezTo>
                    <a:cubicBezTo>
                      <a:pt x="128" y="57"/>
                      <a:pt x="124" y="58"/>
                      <a:pt x="124" y="58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4" y="57"/>
                      <a:pt x="124" y="57"/>
                      <a:pt x="124" y="56"/>
                    </a:cubicBezTo>
                    <a:cubicBezTo>
                      <a:pt x="124" y="50"/>
                      <a:pt x="125" y="39"/>
                      <a:pt x="123" y="32"/>
                    </a:cubicBezTo>
                    <a:cubicBezTo>
                      <a:pt x="121" y="23"/>
                      <a:pt x="121" y="20"/>
                      <a:pt x="117" y="15"/>
                    </a:cubicBezTo>
                    <a:cubicBezTo>
                      <a:pt x="110" y="8"/>
                      <a:pt x="100" y="5"/>
                      <a:pt x="96" y="5"/>
                    </a:cubicBezTo>
                    <a:cubicBezTo>
                      <a:pt x="93" y="5"/>
                      <a:pt x="80" y="0"/>
                      <a:pt x="72" y="2"/>
                    </a:cubicBezTo>
                    <a:cubicBezTo>
                      <a:pt x="64" y="5"/>
                      <a:pt x="69" y="13"/>
                      <a:pt x="62" y="13"/>
                    </a:cubicBezTo>
                    <a:cubicBezTo>
                      <a:pt x="55" y="13"/>
                      <a:pt x="52" y="23"/>
                      <a:pt x="50" y="33"/>
                    </a:cubicBezTo>
                    <a:cubicBezTo>
                      <a:pt x="48" y="39"/>
                      <a:pt x="49" y="49"/>
                      <a:pt x="49" y="56"/>
                    </a:cubicBezTo>
                    <a:cubicBezTo>
                      <a:pt x="49" y="57"/>
                      <a:pt x="49" y="57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5" y="57"/>
                      <a:pt x="45" y="64"/>
                    </a:cubicBezTo>
                    <a:cubicBezTo>
                      <a:pt x="45" y="69"/>
                      <a:pt x="47" y="79"/>
                      <a:pt x="50" y="81"/>
                    </a:cubicBezTo>
                    <a:cubicBezTo>
                      <a:pt x="51" y="82"/>
                      <a:pt x="53" y="82"/>
                      <a:pt x="54" y="81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61" y="98"/>
                      <a:pt x="64" y="110"/>
                      <a:pt x="71" y="115"/>
                    </a:cubicBezTo>
                    <a:cubicBezTo>
                      <a:pt x="47" y="118"/>
                      <a:pt x="34" y="128"/>
                      <a:pt x="23" y="133"/>
                    </a:cubicBezTo>
                    <a:cubicBezTo>
                      <a:pt x="0" y="143"/>
                      <a:pt x="0" y="154"/>
                      <a:pt x="0" y="154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04" y="162"/>
                      <a:pt x="104" y="162"/>
                      <a:pt x="104" y="162"/>
                    </a:cubicBezTo>
                    <a:cubicBezTo>
                      <a:pt x="104" y="159"/>
                      <a:pt x="106" y="144"/>
                      <a:pt x="133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28" name="Freeform 10"/>
              <p:cNvSpPr/>
              <p:nvPr/>
            </p:nvSpPr>
            <p:spPr bwMode="auto">
              <a:xfrm>
                <a:off x="4665663" y="3825875"/>
                <a:ext cx="657225" cy="638175"/>
              </a:xfrm>
              <a:custGeom>
                <a:avLst/>
                <a:gdLst>
                  <a:gd name="T0" fmla="*/ 150 w 173"/>
                  <a:gd name="T1" fmla="*/ 134 h 167"/>
                  <a:gd name="T2" fmla="*/ 110 w 173"/>
                  <a:gd name="T3" fmla="*/ 124 h 167"/>
                  <a:gd name="T4" fmla="*/ 104 w 173"/>
                  <a:gd name="T5" fmla="*/ 106 h 167"/>
                  <a:gd name="T6" fmla="*/ 108 w 173"/>
                  <a:gd name="T7" fmla="*/ 109 h 167"/>
                  <a:gd name="T8" fmla="*/ 112 w 173"/>
                  <a:gd name="T9" fmla="*/ 108 h 167"/>
                  <a:gd name="T10" fmla="*/ 125 w 173"/>
                  <a:gd name="T11" fmla="*/ 106 h 167"/>
                  <a:gd name="T12" fmla="*/ 127 w 173"/>
                  <a:gd name="T13" fmla="*/ 107 h 167"/>
                  <a:gd name="T14" fmla="*/ 130 w 173"/>
                  <a:gd name="T15" fmla="*/ 108 h 167"/>
                  <a:gd name="T16" fmla="*/ 129 w 173"/>
                  <a:gd name="T17" fmla="*/ 106 h 167"/>
                  <a:gd name="T18" fmla="*/ 125 w 173"/>
                  <a:gd name="T19" fmla="*/ 96 h 167"/>
                  <a:gd name="T20" fmla="*/ 130 w 173"/>
                  <a:gd name="T21" fmla="*/ 93 h 167"/>
                  <a:gd name="T22" fmla="*/ 131 w 173"/>
                  <a:gd name="T23" fmla="*/ 93 h 167"/>
                  <a:gd name="T24" fmla="*/ 133 w 173"/>
                  <a:gd name="T25" fmla="*/ 93 h 167"/>
                  <a:gd name="T26" fmla="*/ 138 w 173"/>
                  <a:gd name="T27" fmla="*/ 92 h 167"/>
                  <a:gd name="T28" fmla="*/ 120 w 173"/>
                  <a:gd name="T29" fmla="*/ 8 h 167"/>
                  <a:gd name="T30" fmla="*/ 100 w 173"/>
                  <a:gd name="T31" fmla="*/ 0 h 167"/>
                  <a:gd name="T32" fmla="*/ 86 w 173"/>
                  <a:gd name="T33" fmla="*/ 5 h 167"/>
                  <a:gd name="T34" fmla="*/ 73 w 173"/>
                  <a:gd name="T35" fmla="*/ 0 h 167"/>
                  <a:gd name="T36" fmla="*/ 52 w 173"/>
                  <a:gd name="T37" fmla="*/ 8 h 167"/>
                  <a:gd name="T38" fmla="*/ 33 w 173"/>
                  <a:gd name="T39" fmla="*/ 91 h 167"/>
                  <a:gd name="T40" fmla="*/ 34 w 173"/>
                  <a:gd name="T41" fmla="*/ 91 h 167"/>
                  <a:gd name="T42" fmla="*/ 38 w 173"/>
                  <a:gd name="T43" fmla="*/ 93 h 167"/>
                  <a:gd name="T44" fmla="*/ 46 w 173"/>
                  <a:gd name="T45" fmla="*/ 96 h 167"/>
                  <a:gd name="T46" fmla="*/ 43 w 173"/>
                  <a:gd name="T47" fmla="*/ 107 h 167"/>
                  <a:gd name="T48" fmla="*/ 43 w 173"/>
                  <a:gd name="T49" fmla="*/ 108 h 167"/>
                  <a:gd name="T50" fmla="*/ 47 w 173"/>
                  <a:gd name="T51" fmla="*/ 107 h 167"/>
                  <a:gd name="T52" fmla="*/ 48 w 173"/>
                  <a:gd name="T53" fmla="*/ 107 h 167"/>
                  <a:gd name="T54" fmla="*/ 56 w 173"/>
                  <a:gd name="T55" fmla="*/ 108 h 167"/>
                  <a:gd name="T56" fmla="*/ 60 w 173"/>
                  <a:gd name="T57" fmla="*/ 109 h 167"/>
                  <a:gd name="T58" fmla="*/ 69 w 173"/>
                  <a:gd name="T59" fmla="*/ 106 h 167"/>
                  <a:gd name="T60" fmla="*/ 62 w 173"/>
                  <a:gd name="T61" fmla="*/ 124 h 167"/>
                  <a:gd name="T62" fmla="*/ 23 w 173"/>
                  <a:gd name="T63" fmla="*/ 134 h 167"/>
                  <a:gd name="T64" fmla="*/ 0 w 173"/>
                  <a:gd name="T65" fmla="*/ 155 h 167"/>
                  <a:gd name="T66" fmla="*/ 0 w 173"/>
                  <a:gd name="T67" fmla="*/ 167 h 167"/>
                  <a:gd name="T68" fmla="*/ 173 w 173"/>
                  <a:gd name="T69" fmla="*/ 167 h 167"/>
                  <a:gd name="T70" fmla="*/ 173 w 173"/>
                  <a:gd name="T71" fmla="*/ 155 h 167"/>
                  <a:gd name="T72" fmla="*/ 150 w 173"/>
                  <a:gd name="T73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3" h="167">
                    <a:moveTo>
                      <a:pt x="150" y="134"/>
                    </a:moveTo>
                    <a:cubicBezTo>
                      <a:pt x="140" y="129"/>
                      <a:pt x="129" y="127"/>
                      <a:pt x="110" y="124"/>
                    </a:cubicBezTo>
                    <a:cubicBezTo>
                      <a:pt x="109" y="122"/>
                      <a:pt x="106" y="114"/>
                      <a:pt x="104" y="106"/>
                    </a:cubicBezTo>
                    <a:cubicBezTo>
                      <a:pt x="104" y="106"/>
                      <a:pt x="107" y="109"/>
                      <a:pt x="108" y="109"/>
                    </a:cubicBezTo>
                    <a:cubicBezTo>
                      <a:pt x="109" y="109"/>
                      <a:pt x="110" y="108"/>
                      <a:pt x="112" y="108"/>
                    </a:cubicBezTo>
                    <a:cubicBezTo>
                      <a:pt x="112" y="108"/>
                      <a:pt x="121" y="106"/>
                      <a:pt x="125" y="106"/>
                    </a:cubicBezTo>
                    <a:cubicBezTo>
                      <a:pt x="126" y="106"/>
                      <a:pt x="127" y="107"/>
                      <a:pt x="127" y="107"/>
                    </a:cubicBezTo>
                    <a:cubicBezTo>
                      <a:pt x="127" y="107"/>
                      <a:pt x="128" y="108"/>
                      <a:pt x="130" y="108"/>
                    </a:cubicBezTo>
                    <a:cubicBezTo>
                      <a:pt x="129" y="107"/>
                      <a:pt x="129" y="106"/>
                      <a:pt x="129" y="106"/>
                    </a:cubicBezTo>
                    <a:cubicBezTo>
                      <a:pt x="125" y="96"/>
                      <a:pt x="125" y="96"/>
                      <a:pt x="125" y="96"/>
                    </a:cubicBezTo>
                    <a:cubicBezTo>
                      <a:pt x="125" y="96"/>
                      <a:pt x="128" y="93"/>
                      <a:pt x="130" y="93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32" y="93"/>
                      <a:pt x="132" y="93"/>
                      <a:pt x="133" y="93"/>
                    </a:cubicBezTo>
                    <a:cubicBezTo>
                      <a:pt x="135" y="93"/>
                      <a:pt x="138" y="92"/>
                      <a:pt x="138" y="92"/>
                    </a:cubicBezTo>
                    <a:cubicBezTo>
                      <a:pt x="140" y="70"/>
                      <a:pt x="143" y="25"/>
                      <a:pt x="120" y="8"/>
                    </a:cubicBezTo>
                    <a:cubicBezTo>
                      <a:pt x="112" y="2"/>
                      <a:pt x="106" y="0"/>
                      <a:pt x="100" y="0"/>
                    </a:cubicBezTo>
                    <a:cubicBezTo>
                      <a:pt x="94" y="0"/>
                      <a:pt x="90" y="2"/>
                      <a:pt x="86" y="5"/>
                    </a:cubicBezTo>
                    <a:cubicBezTo>
                      <a:pt x="83" y="2"/>
                      <a:pt x="78" y="0"/>
                      <a:pt x="73" y="0"/>
                    </a:cubicBezTo>
                    <a:cubicBezTo>
                      <a:pt x="67" y="0"/>
                      <a:pt x="60" y="2"/>
                      <a:pt x="52" y="8"/>
                    </a:cubicBezTo>
                    <a:cubicBezTo>
                      <a:pt x="30" y="24"/>
                      <a:pt x="31" y="68"/>
                      <a:pt x="33" y="91"/>
                    </a:cubicBezTo>
                    <a:cubicBezTo>
                      <a:pt x="33" y="91"/>
                      <a:pt x="33" y="91"/>
                      <a:pt x="34" y="91"/>
                    </a:cubicBezTo>
                    <a:cubicBezTo>
                      <a:pt x="35" y="91"/>
                      <a:pt x="36" y="91"/>
                      <a:pt x="38" y="93"/>
                    </a:cubicBezTo>
                    <a:cubicBezTo>
                      <a:pt x="41" y="96"/>
                      <a:pt x="46" y="96"/>
                      <a:pt x="46" y="96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44" y="108"/>
                      <a:pt x="46" y="107"/>
                      <a:pt x="47" y="107"/>
                    </a:cubicBezTo>
                    <a:cubicBezTo>
                      <a:pt x="47" y="107"/>
                      <a:pt x="48" y="107"/>
                      <a:pt x="48" y="107"/>
                    </a:cubicBezTo>
                    <a:cubicBezTo>
                      <a:pt x="52" y="107"/>
                      <a:pt x="56" y="108"/>
                      <a:pt x="56" y="108"/>
                    </a:cubicBezTo>
                    <a:cubicBezTo>
                      <a:pt x="58" y="108"/>
                      <a:pt x="59" y="109"/>
                      <a:pt x="60" y="109"/>
                    </a:cubicBezTo>
                    <a:cubicBezTo>
                      <a:pt x="62" y="109"/>
                      <a:pt x="68" y="106"/>
                      <a:pt x="69" y="106"/>
                    </a:cubicBezTo>
                    <a:cubicBezTo>
                      <a:pt x="68" y="111"/>
                      <a:pt x="65" y="120"/>
                      <a:pt x="62" y="124"/>
                    </a:cubicBezTo>
                    <a:cubicBezTo>
                      <a:pt x="44" y="127"/>
                      <a:pt x="32" y="129"/>
                      <a:pt x="23" y="134"/>
                    </a:cubicBezTo>
                    <a:cubicBezTo>
                      <a:pt x="0" y="144"/>
                      <a:pt x="0" y="155"/>
                      <a:pt x="0" y="155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173" y="167"/>
                      <a:pt x="173" y="167"/>
                      <a:pt x="173" y="167"/>
                    </a:cubicBezTo>
                    <a:cubicBezTo>
                      <a:pt x="173" y="155"/>
                      <a:pt x="173" y="155"/>
                      <a:pt x="173" y="155"/>
                    </a:cubicBezTo>
                    <a:cubicBezTo>
                      <a:pt x="173" y="155"/>
                      <a:pt x="173" y="144"/>
                      <a:pt x="150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55015" y="1628775"/>
            <a:ext cx="4194175" cy="1014095"/>
            <a:chOff x="810271" y="1628675"/>
            <a:chExt cx="5891656" cy="1013888"/>
          </a:xfrm>
        </p:grpSpPr>
        <p:sp>
          <p:nvSpPr>
            <p:cNvPr id="30" name="Freeform 5"/>
            <p:cNvSpPr/>
            <p:nvPr/>
          </p:nvSpPr>
          <p:spPr bwMode="auto">
            <a:xfrm>
              <a:off x="810271" y="1628675"/>
              <a:ext cx="5891656" cy="1013888"/>
            </a:xfrm>
            <a:custGeom>
              <a:avLst/>
              <a:gdLst>
                <a:gd name="T0" fmla="*/ 2292 w 2603"/>
                <a:gd name="T1" fmla="*/ 0 h 448"/>
                <a:gd name="T2" fmla="*/ 659 w 2603"/>
                <a:gd name="T3" fmla="*/ 0 h 448"/>
                <a:gd name="T4" fmla="*/ 642 w 2603"/>
                <a:gd name="T5" fmla="*/ 1 h 448"/>
                <a:gd name="T6" fmla="*/ 71 w 2603"/>
                <a:gd name="T7" fmla="*/ 270 h 448"/>
                <a:gd name="T8" fmla="*/ 0 w 2603"/>
                <a:gd name="T9" fmla="*/ 448 h 448"/>
                <a:gd name="T10" fmla="*/ 647 w 2603"/>
                <a:gd name="T11" fmla="*/ 448 h 448"/>
                <a:gd name="T12" fmla="*/ 659 w 2603"/>
                <a:gd name="T13" fmla="*/ 448 h 448"/>
                <a:gd name="T14" fmla="*/ 2292 w 2603"/>
                <a:gd name="T15" fmla="*/ 448 h 448"/>
                <a:gd name="T16" fmla="*/ 2603 w 2603"/>
                <a:gd name="T17" fmla="*/ 222 h 448"/>
                <a:gd name="T18" fmla="*/ 2292 w 2603"/>
                <a:gd name="T1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03" h="448">
                  <a:moveTo>
                    <a:pt x="2292" y="0"/>
                  </a:moveTo>
                  <a:cubicBezTo>
                    <a:pt x="659" y="0"/>
                    <a:pt x="659" y="0"/>
                    <a:pt x="659" y="0"/>
                  </a:cubicBezTo>
                  <a:cubicBezTo>
                    <a:pt x="654" y="0"/>
                    <a:pt x="648" y="0"/>
                    <a:pt x="642" y="1"/>
                  </a:cubicBezTo>
                  <a:cubicBezTo>
                    <a:pt x="513" y="5"/>
                    <a:pt x="200" y="41"/>
                    <a:pt x="71" y="270"/>
                  </a:cubicBezTo>
                  <a:cubicBezTo>
                    <a:pt x="26" y="349"/>
                    <a:pt x="7" y="404"/>
                    <a:pt x="0" y="448"/>
                  </a:cubicBezTo>
                  <a:cubicBezTo>
                    <a:pt x="647" y="448"/>
                    <a:pt x="647" y="448"/>
                    <a:pt x="647" y="448"/>
                  </a:cubicBezTo>
                  <a:cubicBezTo>
                    <a:pt x="651" y="448"/>
                    <a:pt x="655" y="448"/>
                    <a:pt x="659" y="448"/>
                  </a:cubicBezTo>
                  <a:cubicBezTo>
                    <a:pt x="2292" y="448"/>
                    <a:pt x="2292" y="448"/>
                    <a:pt x="2292" y="448"/>
                  </a:cubicBezTo>
                  <a:cubicBezTo>
                    <a:pt x="2416" y="448"/>
                    <a:pt x="2603" y="222"/>
                    <a:pt x="2603" y="222"/>
                  </a:cubicBezTo>
                  <a:cubicBezTo>
                    <a:pt x="2603" y="222"/>
                    <a:pt x="2416" y="0"/>
                    <a:pt x="2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1" name="文本框 13"/>
            <p:cNvSpPr txBox="1"/>
            <p:nvPr/>
          </p:nvSpPr>
          <p:spPr>
            <a:xfrm>
              <a:off x="5676901" y="1840420"/>
              <a:ext cx="366127" cy="68375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endParaRPr lang="en-US" altLang="zh-CN" sz="4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1854202" y="1893089"/>
              <a:ext cx="433872" cy="446843"/>
              <a:chOff x="10140951" y="3663950"/>
              <a:chExt cx="1062037" cy="1093788"/>
            </a:xfrm>
            <a:solidFill>
              <a:schemeClr val="bg1"/>
            </a:solidFill>
          </p:grpSpPr>
          <p:sp>
            <p:nvSpPr>
              <p:cNvPr id="33" name="Freeform 23"/>
              <p:cNvSpPr/>
              <p:nvPr/>
            </p:nvSpPr>
            <p:spPr bwMode="auto">
              <a:xfrm>
                <a:off x="10148888" y="4467225"/>
                <a:ext cx="1054099" cy="290513"/>
              </a:xfrm>
              <a:custGeom>
                <a:avLst/>
                <a:gdLst>
                  <a:gd name="T0" fmla="*/ 278 w 278"/>
                  <a:gd name="T1" fmla="*/ 1 h 77"/>
                  <a:gd name="T2" fmla="*/ 253 w 278"/>
                  <a:gd name="T3" fmla="*/ 23 h 77"/>
                  <a:gd name="T4" fmla="*/ 253 w 278"/>
                  <a:gd name="T5" fmla="*/ 23 h 77"/>
                  <a:gd name="T6" fmla="*/ 253 w 278"/>
                  <a:gd name="T7" fmla="*/ 23 h 77"/>
                  <a:gd name="T8" fmla="*/ 140 w 278"/>
                  <a:gd name="T9" fmla="*/ 52 h 77"/>
                  <a:gd name="T10" fmla="*/ 38 w 278"/>
                  <a:gd name="T11" fmla="*/ 30 h 77"/>
                  <a:gd name="T12" fmla="*/ 0 w 278"/>
                  <a:gd name="T13" fmla="*/ 0 h 77"/>
                  <a:gd name="T14" fmla="*/ 47 w 278"/>
                  <a:gd name="T15" fmla="*/ 56 h 77"/>
                  <a:gd name="T16" fmla="*/ 140 w 278"/>
                  <a:gd name="T17" fmla="*/ 77 h 77"/>
                  <a:gd name="T18" fmla="*/ 243 w 278"/>
                  <a:gd name="T19" fmla="*/ 50 h 77"/>
                  <a:gd name="T20" fmla="*/ 243 w 278"/>
                  <a:gd name="T21" fmla="*/ 50 h 77"/>
                  <a:gd name="T22" fmla="*/ 278 w 278"/>
                  <a:gd name="T23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7">
                    <a:moveTo>
                      <a:pt x="278" y="1"/>
                    </a:moveTo>
                    <a:cubicBezTo>
                      <a:pt x="271" y="9"/>
                      <a:pt x="263" y="16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2"/>
                      <a:pt x="9" y="11"/>
                      <a:pt x="0" y="0"/>
                    </a:cubicBezTo>
                    <a:cubicBezTo>
                      <a:pt x="2" y="21"/>
                      <a:pt x="18" y="41"/>
                      <a:pt x="47" y="56"/>
                    </a:cubicBezTo>
                    <a:cubicBezTo>
                      <a:pt x="73" y="70"/>
                      <a:pt x="107" y="77"/>
                      <a:pt x="140" y="77"/>
                    </a:cubicBezTo>
                    <a:cubicBezTo>
                      <a:pt x="178" y="77"/>
                      <a:pt x="216" y="67"/>
                      <a:pt x="243" y="50"/>
                    </a:cubicBezTo>
                    <a:cubicBezTo>
                      <a:pt x="243" y="50"/>
                      <a:pt x="243" y="50"/>
                      <a:pt x="243" y="50"/>
                    </a:cubicBezTo>
                    <a:cubicBezTo>
                      <a:pt x="265" y="36"/>
                      <a:pt x="276" y="19"/>
                      <a:pt x="27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10148888" y="4308475"/>
                <a:ext cx="1054099" cy="287338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3 h 76"/>
                  <a:gd name="T4" fmla="*/ 253 w 278"/>
                  <a:gd name="T5" fmla="*/ 23 h 76"/>
                  <a:gd name="T6" fmla="*/ 140 w 278"/>
                  <a:gd name="T7" fmla="*/ 52 h 76"/>
                  <a:gd name="T8" fmla="*/ 38 w 278"/>
                  <a:gd name="T9" fmla="*/ 30 h 76"/>
                  <a:gd name="T10" fmla="*/ 0 w 278"/>
                  <a:gd name="T11" fmla="*/ 0 h 76"/>
                  <a:gd name="T12" fmla="*/ 47 w 278"/>
                  <a:gd name="T13" fmla="*/ 56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3"/>
                      <a:pt x="253" y="23"/>
                      <a:pt x="253" y="23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23" y="42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30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6"/>
                    </a:cubicBezTo>
                    <a:cubicBezTo>
                      <a:pt x="73" y="70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10148888" y="4148138"/>
                <a:ext cx="1054099" cy="288925"/>
              </a:xfrm>
              <a:custGeom>
                <a:avLst/>
                <a:gdLst>
                  <a:gd name="T0" fmla="*/ 253 w 278"/>
                  <a:gd name="T1" fmla="*/ 22 h 76"/>
                  <a:gd name="T2" fmla="*/ 253 w 278"/>
                  <a:gd name="T3" fmla="*/ 22 h 76"/>
                  <a:gd name="T4" fmla="*/ 253 w 278"/>
                  <a:gd name="T5" fmla="*/ 22 h 76"/>
                  <a:gd name="T6" fmla="*/ 140 w 278"/>
                  <a:gd name="T7" fmla="*/ 52 h 76"/>
                  <a:gd name="T8" fmla="*/ 38 w 278"/>
                  <a:gd name="T9" fmla="*/ 29 h 76"/>
                  <a:gd name="T10" fmla="*/ 0 w 278"/>
                  <a:gd name="T11" fmla="*/ 0 h 76"/>
                  <a:gd name="T12" fmla="*/ 47 w 278"/>
                  <a:gd name="T13" fmla="*/ 55 h 76"/>
                  <a:gd name="T14" fmla="*/ 140 w 278"/>
                  <a:gd name="T15" fmla="*/ 76 h 76"/>
                  <a:gd name="T16" fmla="*/ 243 w 278"/>
                  <a:gd name="T17" fmla="*/ 49 h 76"/>
                  <a:gd name="T18" fmla="*/ 243 w 278"/>
                  <a:gd name="T19" fmla="*/ 49 h 76"/>
                  <a:gd name="T20" fmla="*/ 278 w 278"/>
                  <a:gd name="T21" fmla="*/ 1 h 76"/>
                  <a:gd name="T22" fmla="*/ 253 w 278"/>
                  <a:gd name="T23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8" h="76">
                    <a:moveTo>
                      <a:pt x="253" y="22"/>
                    </a:move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23" y="41"/>
                      <a:pt x="183" y="52"/>
                      <a:pt x="140" y="52"/>
                    </a:cubicBezTo>
                    <a:cubicBezTo>
                      <a:pt x="103" y="52"/>
                      <a:pt x="67" y="44"/>
                      <a:pt x="38" y="29"/>
                    </a:cubicBezTo>
                    <a:cubicBezTo>
                      <a:pt x="22" y="21"/>
                      <a:pt x="9" y="11"/>
                      <a:pt x="0" y="0"/>
                    </a:cubicBezTo>
                    <a:cubicBezTo>
                      <a:pt x="2" y="20"/>
                      <a:pt x="18" y="41"/>
                      <a:pt x="47" y="55"/>
                    </a:cubicBezTo>
                    <a:cubicBezTo>
                      <a:pt x="73" y="69"/>
                      <a:pt x="107" y="76"/>
                      <a:pt x="140" y="76"/>
                    </a:cubicBezTo>
                    <a:cubicBezTo>
                      <a:pt x="178" y="76"/>
                      <a:pt x="216" y="67"/>
                      <a:pt x="243" y="49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65" y="35"/>
                      <a:pt x="276" y="18"/>
                      <a:pt x="278" y="1"/>
                    </a:cubicBezTo>
                    <a:cubicBezTo>
                      <a:pt x="271" y="9"/>
                      <a:pt x="263" y="16"/>
                      <a:pt x="25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6" name="Freeform 26"/>
              <p:cNvSpPr>
                <a:spLocks noEditPoints="1"/>
              </p:cNvSpPr>
              <p:nvPr/>
            </p:nvSpPr>
            <p:spPr bwMode="auto">
              <a:xfrm>
                <a:off x="10140951" y="3663950"/>
                <a:ext cx="1062037" cy="647700"/>
              </a:xfrm>
              <a:custGeom>
                <a:avLst/>
                <a:gdLst>
                  <a:gd name="T0" fmla="*/ 2 w 280"/>
                  <a:gd name="T1" fmla="*/ 78 h 171"/>
                  <a:gd name="T2" fmla="*/ 49 w 280"/>
                  <a:gd name="T3" fmla="*/ 141 h 171"/>
                  <a:gd name="T4" fmla="*/ 245 w 280"/>
                  <a:gd name="T5" fmla="*/ 135 h 171"/>
                  <a:gd name="T6" fmla="*/ 245 w 280"/>
                  <a:gd name="T7" fmla="*/ 135 h 171"/>
                  <a:gd name="T8" fmla="*/ 280 w 280"/>
                  <a:gd name="T9" fmla="*/ 84 h 171"/>
                  <a:gd name="T10" fmla="*/ 280 w 280"/>
                  <a:gd name="T11" fmla="*/ 81 h 171"/>
                  <a:gd name="T12" fmla="*/ 280 w 280"/>
                  <a:gd name="T13" fmla="*/ 77 h 171"/>
                  <a:gd name="T14" fmla="*/ 233 w 280"/>
                  <a:gd name="T15" fmla="*/ 21 h 171"/>
                  <a:gd name="T16" fmla="*/ 140 w 280"/>
                  <a:gd name="T17" fmla="*/ 0 h 171"/>
                  <a:gd name="T18" fmla="*/ 133 w 280"/>
                  <a:gd name="T19" fmla="*/ 1 h 171"/>
                  <a:gd name="T20" fmla="*/ 132 w 280"/>
                  <a:gd name="T21" fmla="*/ 1 h 171"/>
                  <a:gd name="T22" fmla="*/ 119 w 280"/>
                  <a:gd name="T23" fmla="*/ 1 h 171"/>
                  <a:gd name="T24" fmla="*/ 119 w 280"/>
                  <a:gd name="T25" fmla="*/ 1 h 171"/>
                  <a:gd name="T26" fmla="*/ 106 w 280"/>
                  <a:gd name="T27" fmla="*/ 3 h 171"/>
                  <a:gd name="T28" fmla="*/ 106 w 280"/>
                  <a:gd name="T29" fmla="*/ 3 h 171"/>
                  <a:gd name="T30" fmla="*/ 93 w 280"/>
                  <a:gd name="T31" fmla="*/ 5 h 171"/>
                  <a:gd name="T32" fmla="*/ 93 w 280"/>
                  <a:gd name="T33" fmla="*/ 5 h 171"/>
                  <a:gd name="T34" fmla="*/ 37 w 280"/>
                  <a:gd name="T35" fmla="*/ 27 h 171"/>
                  <a:gd name="T36" fmla="*/ 37 w 280"/>
                  <a:gd name="T37" fmla="*/ 27 h 171"/>
                  <a:gd name="T38" fmla="*/ 2 w 280"/>
                  <a:gd name="T39" fmla="*/ 78 h 171"/>
                  <a:gd name="T40" fmla="*/ 230 w 280"/>
                  <a:gd name="T41" fmla="*/ 127 h 171"/>
                  <a:gd name="T42" fmla="*/ 230 w 280"/>
                  <a:gd name="T43" fmla="*/ 127 h 171"/>
                  <a:gd name="T44" fmla="*/ 62 w 280"/>
                  <a:gd name="T45" fmla="*/ 133 h 171"/>
                  <a:gd name="T46" fmla="*/ 52 w 280"/>
                  <a:gd name="T47" fmla="*/ 35 h 171"/>
                  <a:gd name="T48" fmla="*/ 220 w 280"/>
                  <a:gd name="T49" fmla="*/ 30 h 171"/>
                  <a:gd name="T50" fmla="*/ 230 w 280"/>
                  <a:gd name="T51" fmla="*/ 12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0" h="171">
                    <a:moveTo>
                      <a:pt x="2" y="78"/>
                    </a:moveTo>
                    <a:cubicBezTo>
                      <a:pt x="0" y="101"/>
                      <a:pt x="16" y="125"/>
                      <a:pt x="49" y="141"/>
                    </a:cubicBezTo>
                    <a:cubicBezTo>
                      <a:pt x="106" y="171"/>
                      <a:pt x="194" y="168"/>
                      <a:pt x="245" y="135"/>
                    </a:cubicBezTo>
                    <a:cubicBezTo>
                      <a:pt x="245" y="135"/>
                      <a:pt x="245" y="135"/>
                      <a:pt x="245" y="135"/>
                    </a:cubicBezTo>
                    <a:cubicBezTo>
                      <a:pt x="268" y="120"/>
                      <a:pt x="279" y="102"/>
                      <a:pt x="280" y="84"/>
                    </a:cubicBezTo>
                    <a:cubicBezTo>
                      <a:pt x="280" y="83"/>
                      <a:pt x="280" y="82"/>
                      <a:pt x="280" y="81"/>
                    </a:cubicBezTo>
                    <a:cubicBezTo>
                      <a:pt x="280" y="80"/>
                      <a:pt x="280" y="78"/>
                      <a:pt x="280" y="77"/>
                    </a:cubicBezTo>
                    <a:cubicBezTo>
                      <a:pt x="278" y="56"/>
                      <a:pt x="262" y="36"/>
                      <a:pt x="233" y="21"/>
                    </a:cubicBezTo>
                    <a:cubicBezTo>
                      <a:pt x="206" y="7"/>
                      <a:pt x="173" y="0"/>
                      <a:pt x="140" y="0"/>
                    </a:cubicBezTo>
                    <a:cubicBezTo>
                      <a:pt x="138" y="0"/>
                      <a:pt x="135" y="0"/>
                      <a:pt x="133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28" y="1"/>
                      <a:pt x="124" y="1"/>
                      <a:pt x="119" y="1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15" y="2"/>
                      <a:pt x="110" y="2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4"/>
                      <a:pt x="97" y="4"/>
                      <a:pt x="93" y="5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72" y="10"/>
                      <a:pt x="52" y="1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14" y="42"/>
                      <a:pt x="3" y="60"/>
                      <a:pt x="2" y="78"/>
                    </a:cubicBezTo>
                    <a:close/>
                    <a:moveTo>
                      <a:pt x="230" y="127"/>
                    </a:moveTo>
                    <a:cubicBezTo>
                      <a:pt x="230" y="127"/>
                      <a:pt x="230" y="127"/>
                      <a:pt x="230" y="127"/>
                    </a:cubicBezTo>
                    <a:cubicBezTo>
                      <a:pt x="187" y="156"/>
                      <a:pt x="111" y="158"/>
                      <a:pt x="62" y="133"/>
                    </a:cubicBezTo>
                    <a:cubicBezTo>
                      <a:pt x="13" y="107"/>
                      <a:pt x="8" y="63"/>
                      <a:pt x="52" y="35"/>
                    </a:cubicBezTo>
                    <a:cubicBezTo>
                      <a:pt x="95" y="6"/>
                      <a:pt x="171" y="4"/>
                      <a:pt x="220" y="30"/>
                    </a:cubicBezTo>
                    <a:cubicBezTo>
                      <a:pt x="269" y="55"/>
                      <a:pt x="274" y="99"/>
                      <a:pt x="230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7" name="Freeform 27"/>
              <p:cNvSpPr>
                <a:spLocks noEditPoints="1"/>
              </p:cNvSpPr>
              <p:nvPr/>
            </p:nvSpPr>
            <p:spPr bwMode="auto">
              <a:xfrm>
                <a:off x="10206038" y="3698875"/>
                <a:ext cx="939800" cy="544513"/>
              </a:xfrm>
              <a:custGeom>
                <a:avLst/>
                <a:gdLst>
                  <a:gd name="T0" fmla="*/ 40 w 248"/>
                  <a:gd name="T1" fmla="*/ 29 h 144"/>
                  <a:gd name="T2" fmla="*/ 50 w 248"/>
                  <a:gd name="T3" fmla="*/ 120 h 144"/>
                  <a:gd name="T4" fmla="*/ 208 w 248"/>
                  <a:gd name="T5" fmla="*/ 115 h 144"/>
                  <a:gd name="T6" fmla="*/ 198 w 248"/>
                  <a:gd name="T7" fmla="*/ 24 h 144"/>
                  <a:gd name="T8" fmla="*/ 40 w 248"/>
                  <a:gd name="T9" fmla="*/ 29 h 144"/>
                  <a:gd name="T10" fmla="*/ 81 w 248"/>
                  <a:gd name="T11" fmla="*/ 107 h 144"/>
                  <a:gd name="T12" fmla="*/ 74 w 248"/>
                  <a:gd name="T13" fmla="*/ 111 h 144"/>
                  <a:gd name="T14" fmla="*/ 68 w 248"/>
                  <a:gd name="T15" fmla="*/ 111 h 144"/>
                  <a:gd name="T16" fmla="*/ 67 w 248"/>
                  <a:gd name="T17" fmla="*/ 110 h 144"/>
                  <a:gd name="T18" fmla="*/ 65 w 248"/>
                  <a:gd name="T19" fmla="*/ 109 h 144"/>
                  <a:gd name="T20" fmla="*/ 64 w 248"/>
                  <a:gd name="T21" fmla="*/ 106 h 144"/>
                  <a:gd name="T22" fmla="*/ 71 w 248"/>
                  <a:gd name="T23" fmla="*/ 101 h 144"/>
                  <a:gd name="T24" fmla="*/ 51 w 248"/>
                  <a:gd name="T25" fmla="*/ 82 h 144"/>
                  <a:gd name="T26" fmla="*/ 52 w 248"/>
                  <a:gd name="T27" fmla="*/ 81 h 144"/>
                  <a:gd name="T28" fmla="*/ 69 w 248"/>
                  <a:gd name="T29" fmla="*/ 76 h 144"/>
                  <a:gd name="T30" fmla="*/ 71 w 248"/>
                  <a:gd name="T31" fmla="*/ 76 h 144"/>
                  <a:gd name="T32" fmla="*/ 86 w 248"/>
                  <a:gd name="T33" fmla="*/ 91 h 144"/>
                  <a:gd name="T34" fmla="*/ 114 w 248"/>
                  <a:gd name="T35" fmla="*/ 73 h 144"/>
                  <a:gd name="T36" fmla="*/ 113 w 248"/>
                  <a:gd name="T37" fmla="*/ 41 h 144"/>
                  <a:gd name="T38" fmla="*/ 168 w 248"/>
                  <a:gd name="T39" fmla="*/ 38 h 144"/>
                  <a:gd name="T40" fmla="*/ 175 w 248"/>
                  <a:gd name="T41" fmla="*/ 33 h 144"/>
                  <a:gd name="T42" fmla="*/ 182 w 248"/>
                  <a:gd name="T43" fmla="*/ 33 h 144"/>
                  <a:gd name="T44" fmla="*/ 185 w 248"/>
                  <a:gd name="T45" fmla="*/ 35 h 144"/>
                  <a:gd name="T46" fmla="*/ 185 w 248"/>
                  <a:gd name="T47" fmla="*/ 38 h 144"/>
                  <a:gd name="T48" fmla="*/ 178 w 248"/>
                  <a:gd name="T49" fmla="*/ 43 h 144"/>
                  <a:gd name="T50" fmla="*/ 195 w 248"/>
                  <a:gd name="T51" fmla="*/ 61 h 144"/>
                  <a:gd name="T52" fmla="*/ 193 w 248"/>
                  <a:gd name="T53" fmla="*/ 62 h 144"/>
                  <a:gd name="T54" fmla="*/ 179 w 248"/>
                  <a:gd name="T55" fmla="*/ 66 h 144"/>
                  <a:gd name="T56" fmla="*/ 176 w 248"/>
                  <a:gd name="T57" fmla="*/ 66 h 144"/>
                  <a:gd name="T58" fmla="*/ 163 w 248"/>
                  <a:gd name="T59" fmla="*/ 53 h 144"/>
                  <a:gd name="T60" fmla="*/ 137 w 248"/>
                  <a:gd name="T61" fmla="*/ 70 h 144"/>
                  <a:gd name="T62" fmla="*/ 137 w 248"/>
                  <a:gd name="T63" fmla="*/ 103 h 144"/>
                  <a:gd name="T64" fmla="*/ 81 w 248"/>
                  <a:gd name="T65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8" h="144">
                    <a:moveTo>
                      <a:pt x="40" y="29"/>
                    </a:moveTo>
                    <a:cubicBezTo>
                      <a:pt x="0" y="56"/>
                      <a:pt x="4" y="96"/>
                      <a:pt x="50" y="120"/>
                    </a:cubicBezTo>
                    <a:cubicBezTo>
                      <a:pt x="96" y="144"/>
                      <a:pt x="167" y="142"/>
                      <a:pt x="208" y="115"/>
                    </a:cubicBezTo>
                    <a:cubicBezTo>
                      <a:pt x="248" y="89"/>
                      <a:pt x="244" y="48"/>
                      <a:pt x="198" y="24"/>
                    </a:cubicBezTo>
                    <a:cubicBezTo>
                      <a:pt x="152" y="0"/>
                      <a:pt x="81" y="2"/>
                      <a:pt x="40" y="29"/>
                    </a:cubicBezTo>
                    <a:close/>
                    <a:moveTo>
                      <a:pt x="81" y="107"/>
                    </a:moveTo>
                    <a:cubicBezTo>
                      <a:pt x="74" y="111"/>
                      <a:pt x="74" y="111"/>
                      <a:pt x="74" y="111"/>
                    </a:cubicBezTo>
                    <a:cubicBezTo>
                      <a:pt x="72" y="112"/>
                      <a:pt x="71" y="112"/>
                      <a:pt x="68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2" y="108"/>
                      <a:pt x="62" y="107"/>
                      <a:pt x="64" y="106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65" y="99"/>
                      <a:pt x="46" y="85"/>
                      <a:pt x="51" y="82"/>
                    </a:cubicBezTo>
                    <a:cubicBezTo>
                      <a:pt x="51" y="82"/>
                      <a:pt x="51" y="82"/>
                      <a:pt x="52" y="81"/>
                    </a:cubicBezTo>
                    <a:cubicBezTo>
                      <a:pt x="69" y="76"/>
                      <a:pt x="69" y="76"/>
                      <a:pt x="69" y="76"/>
                    </a:cubicBezTo>
                    <a:cubicBezTo>
                      <a:pt x="69" y="76"/>
                      <a:pt x="71" y="76"/>
                      <a:pt x="71" y="76"/>
                    </a:cubicBezTo>
                    <a:cubicBezTo>
                      <a:pt x="72" y="77"/>
                      <a:pt x="77" y="86"/>
                      <a:pt x="86" y="91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08" y="66"/>
                      <a:pt x="95" y="53"/>
                      <a:pt x="113" y="41"/>
                    </a:cubicBezTo>
                    <a:cubicBezTo>
                      <a:pt x="134" y="27"/>
                      <a:pt x="161" y="34"/>
                      <a:pt x="168" y="38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8" y="32"/>
                      <a:pt x="179" y="32"/>
                      <a:pt x="182" y="33"/>
                    </a:cubicBezTo>
                    <a:cubicBezTo>
                      <a:pt x="185" y="35"/>
                      <a:pt x="185" y="35"/>
                      <a:pt x="185" y="35"/>
                    </a:cubicBezTo>
                    <a:cubicBezTo>
                      <a:pt x="188" y="36"/>
                      <a:pt x="188" y="37"/>
                      <a:pt x="185" y="38"/>
                    </a:cubicBezTo>
                    <a:cubicBezTo>
                      <a:pt x="178" y="43"/>
                      <a:pt x="178" y="43"/>
                      <a:pt x="178" y="43"/>
                    </a:cubicBezTo>
                    <a:cubicBezTo>
                      <a:pt x="183" y="45"/>
                      <a:pt x="200" y="58"/>
                      <a:pt x="195" y="61"/>
                    </a:cubicBezTo>
                    <a:cubicBezTo>
                      <a:pt x="195" y="62"/>
                      <a:pt x="194" y="62"/>
                      <a:pt x="193" y="62"/>
                    </a:cubicBezTo>
                    <a:cubicBezTo>
                      <a:pt x="179" y="66"/>
                      <a:pt x="179" y="66"/>
                      <a:pt x="179" y="66"/>
                    </a:cubicBezTo>
                    <a:cubicBezTo>
                      <a:pt x="178" y="66"/>
                      <a:pt x="177" y="66"/>
                      <a:pt x="176" y="66"/>
                    </a:cubicBezTo>
                    <a:cubicBezTo>
                      <a:pt x="175" y="65"/>
                      <a:pt x="170" y="56"/>
                      <a:pt x="163" y="53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43" y="78"/>
                      <a:pt x="155" y="91"/>
                      <a:pt x="137" y="103"/>
                    </a:cubicBezTo>
                    <a:cubicBezTo>
                      <a:pt x="117" y="116"/>
                      <a:pt x="93" y="111"/>
                      <a:pt x="81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10564813" y="4000500"/>
                <a:ext cx="117475" cy="73025"/>
              </a:xfrm>
              <a:custGeom>
                <a:avLst/>
                <a:gdLst>
                  <a:gd name="T0" fmla="*/ 22 w 31"/>
                  <a:gd name="T1" fmla="*/ 14 h 19"/>
                  <a:gd name="T2" fmla="*/ 24 w 31"/>
                  <a:gd name="T3" fmla="*/ 0 h 19"/>
                  <a:gd name="T4" fmla="*/ 0 w 31"/>
                  <a:gd name="T5" fmla="*/ 16 h 19"/>
                  <a:gd name="T6" fmla="*/ 22 w 31"/>
                  <a:gd name="T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19">
                    <a:moveTo>
                      <a:pt x="22" y="14"/>
                    </a:moveTo>
                    <a:cubicBezTo>
                      <a:pt x="31" y="9"/>
                      <a:pt x="26" y="3"/>
                      <a:pt x="2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" y="18"/>
                      <a:pt x="15" y="19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10679113" y="3863975"/>
                <a:ext cx="114300" cy="73025"/>
              </a:xfrm>
              <a:custGeom>
                <a:avLst/>
                <a:gdLst>
                  <a:gd name="T0" fmla="*/ 7 w 30"/>
                  <a:gd name="T1" fmla="*/ 19 h 19"/>
                  <a:gd name="T2" fmla="*/ 30 w 30"/>
                  <a:gd name="T3" fmla="*/ 4 h 19"/>
                  <a:gd name="T4" fmla="*/ 8 w 30"/>
                  <a:gd name="T5" fmla="*/ 6 h 19"/>
                  <a:gd name="T6" fmla="*/ 7 w 30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9">
                    <a:moveTo>
                      <a:pt x="7" y="19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6" y="3"/>
                      <a:pt x="16" y="0"/>
                      <a:pt x="8" y="6"/>
                    </a:cubicBezTo>
                    <a:cubicBezTo>
                      <a:pt x="0" y="11"/>
                      <a:pt x="4" y="16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600"/>
              </a:p>
            </p:txBody>
          </p:sp>
        </p:grpSp>
      </p:grpSp>
      <p:sp>
        <p:nvSpPr>
          <p:cNvPr id="42" name="Content Placeholder 2"/>
          <p:cNvSpPr txBox="1"/>
          <p:nvPr/>
        </p:nvSpPr>
        <p:spPr>
          <a:xfrm>
            <a:off x="4900295" y="401320"/>
            <a:ext cx="7367270" cy="874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1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]http://vcbeat.net/OTE4NTNmNTFkMDk3OWIwOGI1OGQ2NzllMDQ4Y2MxODA=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2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]http://vcbeat.net/NTY4YzAxY2E3YmVmNDNiNGQ3ZDgxYWYyYjNlMzc5NGQ=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3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]http://vcbeat.net/YzRmYzVlNGIzYzkwMDM2NWE1YzcwZmE3OTVmNjkzYjg=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4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]http://vcbeat.net/ZDU0ZDEzY2FkZWUxZDczNTRiNmRiMzBkZDlhMThkNDU=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5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]Forbes names 10 best health tech companies Jenn Virskus , August 27, 2014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6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]https://techcrunch.com/2010/09/27/sarcos-xos2-the-real-life-iron-man/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7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]http://www.army-technology.com/projects/raytheon-xos-2-exoskeleton-us/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8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]https://zh.wikipedia.org/wiki/Rewalkwiki百科，rewalk词条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9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]https://www.youtube.com/watch?v=tYgHdxmCcAI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[1</a:t>
            </a:r>
            <a:r>
              <a:rPr lang="en-US" altLang="zh-CN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0</a:t>
            </a: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]https://www.techbang.com/posts/13963-powered-jacket-mk3Powered Jacket MK3,佐川電子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" y="4763"/>
            <a:ext cx="12171360" cy="6853237"/>
          </a:xfrm>
          <a:prstGeom prst="rect">
            <a:avLst/>
          </a:prstGeom>
        </p:spPr>
      </p:pic>
      <p:sp>
        <p:nvSpPr>
          <p:cNvPr id="27" name="任意多边形 26"/>
          <p:cNvSpPr/>
          <p:nvPr/>
        </p:nvSpPr>
        <p:spPr>
          <a:xfrm>
            <a:off x="95249" y="0"/>
            <a:ext cx="7886701" cy="6858000"/>
          </a:xfrm>
          <a:custGeom>
            <a:avLst/>
            <a:gdLst>
              <a:gd name="connsiteX0" fmla="*/ 0 w 5984391"/>
              <a:gd name="connsiteY0" fmla="*/ 0 h 6858000"/>
              <a:gd name="connsiteX1" fmla="*/ 5984391 w 5984391"/>
              <a:gd name="connsiteY1" fmla="*/ 0 h 6858000"/>
              <a:gd name="connsiteX2" fmla="*/ 4437977 w 5984391"/>
              <a:gd name="connsiteY2" fmla="*/ 6858000 h 6858000"/>
              <a:gd name="connsiteX3" fmla="*/ 0 w 59843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4391" h="6858000">
                <a:moveTo>
                  <a:pt x="0" y="0"/>
                </a:moveTo>
                <a:lnTo>
                  <a:pt x="5984391" y="0"/>
                </a:lnTo>
                <a:lnTo>
                  <a:pt x="44379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0" y="0"/>
            <a:ext cx="7886701" cy="6858000"/>
          </a:xfrm>
          <a:custGeom>
            <a:avLst/>
            <a:gdLst>
              <a:gd name="connsiteX0" fmla="*/ 0 w 5984391"/>
              <a:gd name="connsiteY0" fmla="*/ 0 h 6858000"/>
              <a:gd name="connsiteX1" fmla="*/ 5984391 w 5984391"/>
              <a:gd name="connsiteY1" fmla="*/ 0 h 6858000"/>
              <a:gd name="connsiteX2" fmla="*/ 4437977 w 5984391"/>
              <a:gd name="connsiteY2" fmla="*/ 6858000 h 6858000"/>
              <a:gd name="connsiteX3" fmla="*/ 0 w 59843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4391" h="6858000">
                <a:moveTo>
                  <a:pt x="0" y="0"/>
                </a:moveTo>
                <a:lnTo>
                  <a:pt x="5984391" y="0"/>
                </a:lnTo>
                <a:lnTo>
                  <a:pt x="44379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42900" y="2075426"/>
            <a:ext cx="63273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</a:rPr>
              <a:t>THANKS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1634" y="3655879"/>
            <a:ext cx="5969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kern="2500" spc="600" dirty="0">
                <a:solidFill>
                  <a:schemeClr val="bg1"/>
                </a:solidFill>
              </a:rPr>
              <a:t>感   谢   您   的   聆   听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600" y="1638300"/>
            <a:ext cx="4629150" cy="3703320"/>
          </a:xfrm>
          <a:prstGeom prst="rect">
            <a:avLst/>
          </a:prstGeom>
        </p:spPr>
      </p:pic>
      <p:sp>
        <p:nvSpPr>
          <p:cNvPr id="4" name="五边形 3"/>
          <p:cNvSpPr/>
          <p:nvPr/>
        </p:nvSpPr>
        <p:spPr>
          <a:xfrm>
            <a:off x="1352550" y="1790700"/>
            <a:ext cx="1428750" cy="628650"/>
          </a:xfrm>
          <a:prstGeom prst="homePlat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摘要</a:t>
            </a:r>
          </a:p>
        </p:txBody>
      </p:sp>
      <p:sp>
        <p:nvSpPr>
          <p:cNvPr id="6" name="矩形 5"/>
          <p:cNvSpPr/>
          <p:nvPr/>
        </p:nvSpPr>
        <p:spPr>
          <a:xfrm>
            <a:off x="6096000" y="1638300"/>
            <a:ext cx="6096000" cy="370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15075" y="1809750"/>
            <a:ext cx="565785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第一周：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√   完成了队伍初建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√   讨论并确定研究方向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√   初步了解产业背景，分析调研价值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√   总结了调研实施的逻辑模型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1638300"/>
            <a:ext cx="1276350" cy="370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7150" y="0"/>
            <a:ext cx="52578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54386" y="0"/>
            <a:ext cx="133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MH_Others_10"/>
          <p:cNvSpPr txBox="1"/>
          <p:nvPr>
            <p:custDataLst>
              <p:tags r:id="rId1"/>
            </p:custDataLst>
          </p:nvPr>
        </p:nvSpPr>
        <p:spPr>
          <a:xfrm>
            <a:off x="9672320" y="535170"/>
            <a:ext cx="146050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877300" y="1228804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CONTENTS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88320" y="291222"/>
            <a:ext cx="131318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9" name="圆角矩形 24"/>
          <p:cNvSpPr/>
          <p:nvPr/>
        </p:nvSpPr>
        <p:spPr>
          <a:xfrm>
            <a:off x="6380744" y="2628885"/>
            <a:ext cx="655889" cy="67169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7" tIns="60913" rIns="121827" bIns="60913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244839" y="2628607"/>
            <a:ext cx="3962885" cy="671697"/>
            <a:chOff x="6339097" y="1573726"/>
            <a:chExt cx="3744416" cy="511504"/>
          </a:xfrm>
          <a:solidFill>
            <a:schemeClr val="accent1"/>
          </a:solidFill>
        </p:grpSpPr>
        <p:sp>
          <p:nvSpPr>
            <p:cNvPr id="21" name="圆角矩形 2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613" tIns="81307" rIns="162613" bIns="81307" anchor="ctr"/>
            <a:lstStyle/>
            <a:p>
              <a:pPr algn="ctr">
                <a:defRPr/>
              </a:pPr>
              <a:endParaRPr lang="zh-CN" altLang="en-US" sz="48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61918" y="1611596"/>
              <a:ext cx="2653076" cy="436170"/>
            </a:xfrm>
            <a:prstGeom prst="rect">
              <a:avLst/>
            </a:prstGeom>
            <a:grpFill/>
          </p:spPr>
          <p:txBody>
            <a:bodyPr wrap="square" lIns="162613" tIns="81307" rIns="162613" bIns="81307">
              <a:spAutoFit/>
            </a:bodyPr>
            <a:lstStyle/>
            <a:p>
              <a:pPr algn="ctr">
                <a:defRPr/>
              </a:pPr>
              <a:r>
                <a:rPr lang="zh-CN" altLang="zh-CN" sz="2665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组员介绍</a:t>
              </a:r>
            </a:p>
          </p:txBody>
        </p:sp>
      </p:grpSp>
      <p:sp>
        <p:nvSpPr>
          <p:cNvPr id="23" name="圆角矩形 28"/>
          <p:cNvSpPr/>
          <p:nvPr/>
        </p:nvSpPr>
        <p:spPr>
          <a:xfrm>
            <a:off x="6404239" y="3902784"/>
            <a:ext cx="655889" cy="67169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7" tIns="60913" rIns="121827" bIns="60913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244465" y="3902507"/>
            <a:ext cx="3962885" cy="671697"/>
            <a:chOff x="6315199" y="2410178"/>
            <a:chExt cx="3744416" cy="511504"/>
          </a:xfrm>
          <a:solidFill>
            <a:schemeClr val="accent1"/>
          </a:solidFill>
        </p:grpSpPr>
        <p:sp>
          <p:nvSpPr>
            <p:cNvPr id="25" name="圆角矩形 30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613" tIns="81307" rIns="162613" bIns="81307" anchor="ctr"/>
            <a:lstStyle/>
            <a:p>
              <a:pPr algn="ctr">
                <a:defRPr/>
              </a:pPr>
              <a:endParaRPr lang="zh-CN" altLang="en-US" sz="48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001362" y="2448048"/>
              <a:ext cx="2653076" cy="436170"/>
            </a:xfrm>
            <a:prstGeom prst="rect">
              <a:avLst/>
            </a:prstGeom>
            <a:grpFill/>
          </p:spPr>
          <p:txBody>
            <a:bodyPr wrap="square" lIns="162613" tIns="81307" rIns="162613" bIns="81307">
              <a:spAutoFit/>
            </a:bodyPr>
            <a:lstStyle/>
            <a:p>
              <a:pPr>
                <a:defRPr/>
              </a:pPr>
              <a:r>
                <a:rPr lang="zh-CN" altLang="zh-CN" sz="2665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逻辑模型展示</a:t>
              </a:r>
            </a:p>
          </p:txBody>
        </p:sp>
      </p:grpSp>
      <p:sp>
        <p:nvSpPr>
          <p:cNvPr id="39" name="下箭头 66"/>
          <p:cNvSpPr/>
          <p:nvPr/>
        </p:nvSpPr>
        <p:spPr>
          <a:xfrm rot="16200000">
            <a:off x="5280166" y="2482006"/>
            <a:ext cx="575931" cy="679032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39" tIns="45671" rIns="91339" bIns="45671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圆角矩形 24"/>
          <p:cNvSpPr/>
          <p:nvPr/>
        </p:nvSpPr>
        <p:spPr>
          <a:xfrm>
            <a:off x="6380744" y="5205080"/>
            <a:ext cx="655889" cy="67169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7" tIns="60913" rIns="121827" bIns="60913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244839" y="5204802"/>
            <a:ext cx="3962885" cy="671697"/>
            <a:chOff x="6339097" y="1573726"/>
            <a:chExt cx="3744416" cy="511504"/>
          </a:xfrm>
          <a:solidFill>
            <a:schemeClr val="accent1"/>
          </a:solidFill>
        </p:grpSpPr>
        <p:sp>
          <p:nvSpPr>
            <p:cNvPr id="7" name="圆角矩形 2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613" tIns="81307" rIns="162613" bIns="81307" anchor="ctr"/>
            <a:lstStyle/>
            <a:p>
              <a:pPr algn="ctr">
                <a:defRPr/>
              </a:pPr>
              <a:endParaRPr lang="zh-CN" altLang="en-US" sz="48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61918" y="1611596"/>
              <a:ext cx="2653076" cy="436170"/>
            </a:xfrm>
            <a:prstGeom prst="rect">
              <a:avLst/>
            </a:prstGeom>
            <a:grpFill/>
          </p:spPr>
          <p:txBody>
            <a:bodyPr wrap="square" lIns="162613" tIns="81307" rIns="162613" bIns="81307">
              <a:spAutoFit/>
            </a:bodyPr>
            <a:lstStyle/>
            <a:p>
              <a:pPr algn="ctr">
                <a:defRPr/>
              </a:pPr>
              <a:r>
                <a:rPr lang="zh-CN" altLang="zh-CN" sz="2665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参考文献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23164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>
                <a:solidFill>
                  <a:schemeClr val="accent1"/>
                </a:solidFill>
              </a:rPr>
              <a:t>组员介绍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0" name="组合 129"/>
          <p:cNvGrpSpPr/>
          <p:nvPr/>
        </p:nvGrpSpPr>
        <p:grpSpPr>
          <a:xfrm>
            <a:off x="8395653" y="1037688"/>
            <a:ext cx="3796347" cy="5009823"/>
            <a:chOff x="6519863" y="2791558"/>
            <a:chExt cx="3400631" cy="5009823"/>
          </a:xfrm>
        </p:grpSpPr>
        <p:sp>
          <p:nvSpPr>
            <p:cNvPr id="131" name="椭圆 130"/>
            <p:cNvSpPr/>
            <p:nvPr/>
          </p:nvSpPr>
          <p:spPr>
            <a:xfrm>
              <a:off x="6519863" y="2791558"/>
              <a:ext cx="685800" cy="6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2" name="KSO_Shape"/>
            <p:cNvSpPr/>
            <p:nvPr/>
          </p:nvSpPr>
          <p:spPr>
            <a:xfrm>
              <a:off x="6650038" y="2977295"/>
              <a:ext cx="419100" cy="314325"/>
            </a:xfrm>
            <a:custGeom>
              <a:avLst/>
              <a:gdLst>
                <a:gd name="connsiteX0" fmla="*/ 577329 w 833225"/>
                <a:gd name="connsiteY0" fmla="*/ 241699 h 624687"/>
                <a:gd name="connsiteX1" fmla="*/ 541325 w 833225"/>
                <a:gd name="connsiteY1" fmla="*/ 277703 h 624687"/>
                <a:gd name="connsiteX2" fmla="*/ 577329 w 833225"/>
                <a:gd name="connsiteY2" fmla="*/ 313707 h 624687"/>
                <a:gd name="connsiteX3" fmla="*/ 613333 w 833225"/>
                <a:gd name="connsiteY3" fmla="*/ 277703 h 624687"/>
                <a:gd name="connsiteX4" fmla="*/ 577329 w 833225"/>
                <a:gd name="connsiteY4" fmla="*/ 241699 h 624687"/>
                <a:gd name="connsiteX5" fmla="*/ 424929 w 833225"/>
                <a:gd name="connsiteY5" fmla="*/ 241699 h 624687"/>
                <a:gd name="connsiteX6" fmla="*/ 388925 w 833225"/>
                <a:gd name="connsiteY6" fmla="*/ 277703 h 624687"/>
                <a:gd name="connsiteX7" fmla="*/ 424929 w 833225"/>
                <a:gd name="connsiteY7" fmla="*/ 313707 h 624687"/>
                <a:gd name="connsiteX8" fmla="*/ 460933 w 833225"/>
                <a:gd name="connsiteY8" fmla="*/ 277703 h 624687"/>
                <a:gd name="connsiteX9" fmla="*/ 424929 w 833225"/>
                <a:gd name="connsiteY9" fmla="*/ 241699 h 624687"/>
                <a:gd name="connsiteX10" fmla="*/ 272529 w 833225"/>
                <a:gd name="connsiteY10" fmla="*/ 241699 h 624687"/>
                <a:gd name="connsiteX11" fmla="*/ 236525 w 833225"/>
                <a:gd name="connsiteY11" fmla="*/ 277703 h 624687"/>
                <a:gd name="connsiteX12" fmla="*/ 272529 w 833225"/>
                <a:gd name="connsiteY12" fmla="*/ 313707 h 624687"/>
                <a:gd name="connsiteX13" fmla="*/ 308533 w 833225"/>
                <a:gd name="connsiteY13" fmla="*/ 277703 h 624687"/>
                <a:gd name="connsiteX14" fmla="*/ 272529 w 833225"/>
                <a:gd name="connsiteY14" fmla="*/ 241699 h 624687"/>
                <a:gd name="connsiteX15" fmla="*/ 429066 w 833225"/>
                <a:gd name="connsiteY15" fmla="*/ 124 h 624687"/>
                <a:gd name="connsiteX16" fmla="*/ 543580 w 833225"/>
                <a:gd name="connsiteY16" fmla="*/ 13237 h 624687"/>
                <a:gd name="connsiteX17" fmla="*/ 789350 w 833225"/>
                <a:gd name="connsiteY17" fmla="*/ 401436 h 624687"/>
                <a:gd name="connsiteX18" fmla="*/ 362652 w 833225"/>
                <a:gd name="connsiteY18" fmla="*/ 552944 h 624687"/>
                <a:gd name="connsiteX19" fmla="*/ 243007 w 833225"/>
                <a:gd name="connsiteY19" fmla="*/ 624687 h 624687"/>
                <a:gd name="connsiteX20" fmla="*/ 211865 w 833225"/>
                <a:gd name="connsiteY20" fmla="*/ 519440 h 624687"/>
                <a:gd name="connsiteX21" fmla="*/ 117966 w 833225"/>
                <a:gd name="connsiteY21" fmla="*/ 84077 h 624687"/>
                <a:gd name="connsiteX22" fmla="*/ 429066 w 833225"/>
                <a:gd name="connsiteY22" fmla="*/ 124 h 6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3225" h="624687">
                  <a:moveTo>
                    <a:pt x="577329" y="241699"/>
                  </a:moveTo>
                  <a:cubicBezTo>
                    <a:pt x="557445" y="241699"/>
                    <a:pt x="541325" y="257819"/>
                    <a:pt x="541325" y="277703"/>
                  </a:cubicBezTo>
                  <a:cubicBezTo>
                    <a:pt x="541325" y="297587"/>
                    <a:pt x="557445" y="313707"/>
                    <a:pt x="577329" y="313707"/>
                  </a:cubicBezTo>
                  <a:cubicBezTo>
                    <a:pt x="597213" y="313707"/>
                    <a:pt x="613333" y="297587"/>
                    <a:pt x="613333" y="277703"/>
                  </a:cubicBezTo>
                  <a:cubicBezTo>
                    <a:pt x="613333" y="257819"/>
                    <a:pt x="597213" y="241699"/>
                    <a:pt x="577329" y="241699"/>
                  </a:cubicBezTo>
                  <a:close/>
                  <a:moveTo>
                    <a:pt x="424929" y="241699"/>
                  </a:moveTo>
                  <a:cubicBezTo>
                    <a:pt x="405045" y="241699"/>
                    <a:pt x="388925" y="257819"/>
                    <a:pt x="388925" y="277703"/>
                  </a:cubicBezTo>
                  <a:cubicBezTo>
                    <a:pt x="388925" y="297587"/>
                    <a:pt x="405045" y="313707"/>
                    <a:pt x="424929" y="313707"/>
                  </a:cubicBezTo>
                  <a:cubicBezTo>
                    <a:pt x="444813" y="313707"/>
                    <a:pt x="460933" y="297587"/>
                    <a:pt x="460933" y="277703"/>
                  </a:cubicBezTo>
                  <a:cubicBezTo>
                    <a:pt x="460933" y="257819"/>
                    <a:pt x="444813" y="241699"/>
                    <a:pt x="424929" y="241699"/>
                  </a:cubicBezTo>
                  <a:close/>
                  <a:moveTo>
                    <a:pt x="272529" y="241699"/>
                  </a:moveTo>
                  <a:cubicBezTo>
                    <a:pt x="252645" y="241699"/>
                    <a:pt x="236525" y="257819"/>
                    <a:pt x="236525" y="277703"/>
                  </a:cubicBezTo>
                  <a:cubicBezTo>
                    <a:pt x="236525" y="297587"/>
                    <a:pt x="252645" y="313707"/>
                    <a:pt x="272529" y="313707"/>
                  </a:cubicBezTo>
                  <a:cubicBezTo>
                    <a:pt x="292413" y="313707"/>
                    <a:pt x="308533" y="297587"/>
                    <a:pt x="308533" y="277703"/>
                  </a:cubicBezTo>
                  <a:cubicBezTo>
                    <a:pt x="308533" y="257819"/>
                    <a:pt x="292413" y="241699"/>
                    <a:pt x="272529" y="241699"/>
                  </a:cubicBezTo>
                  <a:close/>
                  <a:moveTo>
                    <a:pt x="429066" y="124"/>
                  </a:moveTo>
                  <a:cubicBezTo>
                    <a:pt x="467414" y="891"/>
                    <a:pt x="505944" y="5202"/>
                    <a:pt x="543580" y="13237"/>
                  </a:cubicBezTo>
                  <a:cubicBezTo>
                    <a:pt x="786614" y="65121"/>
                    <a:pt x="903137" y="249172"/>
                    <a:pt x="789350" y="401436"/>
                  </a:cubicBezTo>
                  <a:cubicBezTo>
                    <a:pt x="710142" y="507428"/>
                    <a:pt x="538801" y="568267"/>
                    <a:pt x="362652" y="552944"/>
                  </a:cubicBezTo>
                  <a:lnTo>
                    <a:pt x="243007" y="624687"/>
                  </a:lnTo>
                  <a:lnTo>
                    <a:pt x="211865" y="519440"/>
                  </a:lnTo>
                  <a:cubicBezTo>
                    <a:pt x="-26035" y="429957"/>
                    <a:pt x="-72481" y="214611"/>
                    <a:pt x="117966" y="84077"/>
                  </a:cubicBezTo>
                  <a:cubicBezTo>
                    <a:pt x="200623" y="27423"/>
                    <a:pt x="314022" y="-2176"/>
                    <a:pt x="429066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3" name="TextBox 19"/>
            <p:cNvSpPr txBox="1"/>
            <p:nvPr/>
          </p:nvSpPr>
          <p:spPr>
            <a:xfrm>
              <a:off x="6737668" y="3554064"/>
              <a:ext cx="3182826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资料查询：张晨</a:t>
              </a: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---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工程管理系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            陈灵灵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---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机械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系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            刘畅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---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汽车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系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            杨松瑜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---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热能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系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            汤子汉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---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机械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系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艺术设计：王星雪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---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美院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                 向佳璇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---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美院</a:t>
              </a:r>
            </a:p>
          </p:txBody>
        </p:sp>
        <p:sp>
          <p:nvSpPr>
            <p:cNvPr id="134" name="TextBox 20"/>
            <p:cNvSpPr txBox="1"/>
            <p:nvPr/>
          </p:nvSpPr>
          <p:spPr>
            <a:xfrm>
              <a:off x="7335838" y="2812001"/>
              <a:ext cx="21405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成员组成</a:t>
              </a:r>
            </a:p>
          </p:txBody>
        </p:sp>
      </p:grpSp>
      <p:pic>
        <p:nvPicPr>
          <p:cNvPr id="5" name="图片 4" descr="微信图片_201709291657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931011"/>
            <a:ext cx="7649210" cy="573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quarter" idx="13"/>
          </p:nvPr>
        </p:nvGraphicFramePr>
        <p:xfrm>
          <a:off x="914400" y="2236047"/>
          <a:ext cx="10363200" cy="3424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圆角矩形 4"/>
          <p:cNvSpPr/>
          <p:nvPr/>
        </p:nvSpPr>
        <p:spPr>
          <a:xfrm>
            <a:off x="913776" y="1172724"/>
            <a:ext cx="10364451" cy="962569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6" name="圆角矩形 5"/>
          <p:cNvSpPr/>
          <p:nvPr/>
        </p:nvSpPr>
        <p:spPr>
          <a:xfrm>
            <a:off x="913776" y="109332"/>
            <a:ext cx="10364451" cy="948749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7" name="圆角矩形 6"/>
          <p:cNvSpPr/>
          <p:nvPr/>
        </p:nvSpPr>
        <p:spPr>
          <a:xfrm>
            <a:off x="913776" y="5773928"/>
            <a:ext cx="10364451" cy="9714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椭圆 7"/>
          <p:cNvSpPr/>
          <p:nvPr/>
        </p:nvSpPr>
        <p:spPr>
          <a:xfrm>
            <a:off x="1023181" y="188504"/>
            <a:ext cx="873600" cy="873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9" name="椭圆 8"/>
          <p:cNvSpPr/>
          <p:nvPr/>
        </p:nvSpPr>
        <p:spPr>
          <a:xfrm>
            <a:off x="1044216" y="1212776"/>
            <a:ext cx="873600" cy="873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10" name="椭圆 9"/>
          <p:cNvSpPr/>
          <p:nvPr/>
        </p:nvSpPr>
        <p:spPr>
          <a:xfrm>
            <a:off x="1043960" y="5821748"/>
            <a:ext cx="873600" cy="873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外部因素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48256" y="47441"/>
            <a:ext cx="916838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007745">
              <a:lnSpc>
                <a:spcPct val="150000"/>
              </a:lnSpc>
            </a:pP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钢铁</a:t>
            </a:r>
            <a:r>
              <a:rPr lang="zh-CN" altLang="en-US" sz="1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侠电影感悟</a:t>
            </a:r>
          </a:p>
          <a:p>
            <a:pPr indent="-1007745">
              <a:lnSpc>
                <a:spcPct val="150000"/>
              </a:lnSpc>
            </a:pPr>
            <a:r>
              <a:rPr lang="zh-CN" altLang="en-US" sz="1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目前军事、医疗领域的需求</a:t>
            </a:r>
          </a:p>
          <a:p>
            <a:pPr indent="-1007745">
              <a:lnSpc>
                <a:spcPct val="150000"/>
              </a:lnSpc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人工智能发展趋势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48256" y="1062472"/>
            <a:ext cx="8841921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007745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机械骨骼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技术背景、现有产品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、科研专家、科研机构。</a:t>
            </a:r>
          </a:p>
          <a:p>
            <a:pPr indent="-1007745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市场前景： 四肢辅助、机械助力。</a:t>
            </a:r>
          </a:p>
          <a:p>
            <a:pPr indent="-1007745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总结，哪些可以直接转化成民用。</a:t>
            </a:r>
          </a:p>
          <a:p>
            <a:pPr indent="-1007745">
              <a:lnSpc>
                <a:spcPct val="150000"/>
              </a:lnSpc>
            </a:pP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98700" y="2535388"/>
            <a:ext cx="538480" cy="306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04267" y="2528615"/>
            <a:ext cx="538480" cy="306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118773" y="2521841"/>
            <a:ext cx="538480" cy="306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740053" y="2521841"/>
            <a:ext cx="538480" cy="306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</a:p>
        </p:txBody>
      </p:sp>
      <p:sp>
        <p:nvSpPr>
          <p:cNvPr id="20" name="矩形 19"/>
          <p:cNvSpPr/>
          <p:nvPr/>
        </p:nvSpPr>
        <p:spPr>
          <a:xfrm>
            <a:off x="6257657" y="3081655"/>
            <a:ext cx="2438400" cy="306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单元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一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「机械骨骼」：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资料查询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跟机械骨骼相关的维基辞条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单元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二</a:t>
            </a: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「潜在应用领域」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组内分享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组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外分享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校友分享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单元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三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「机械外骨骼的产业应用」 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zh-CN" altLang="en-US" sz="1000" b="1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</a:endParaRP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单元</a:t>
            </a: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四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「终极汇报」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产业分析报告</a:t>
            </a:r>
          </a:p>
          <a:p>
            <a:pPr>
              <a:lnSpc>
                <a:spcPct val="120000"/>
              </a:lnSpc>
            </a:pPr>
            <a:endParaRPr lang="zh-CN" altLang="en-US" sz="1200" b="1" dirty="0" smtClean="0"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</a:endParaRP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935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</a:endParaRPr>
          </a:p>
        </p:txBody>
      </p:sp>
      <p:sp>
        <p:nvSpPr>
          <p:cNvPr id="21" name="Rectangle 11"/>
          <p:cNvSpPr/>
          <p:nvPr/>
        </p:nvSpPr>
        <p:spPr>
          <a:xfrm>
            <a:off x="8824377" y="3020056"/>
            <a:ext cx="2419547" cy="2832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人员支持：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产业前沿教师团队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产业前沿助教团队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清华校友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清华社团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硬件设施</a:t>
            </a: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图书馆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教室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9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实验室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工具支持：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000" b="1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Git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Wiki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000" b="1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NoteExpress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9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InDesign</a:t>
            </a:r>
          </a:p>
          <a:p>
            <a:pPr marL="0" lvl="1" indent="0">
              <a:lnSpc>
                <a:spcPct val="150000"/>
              </a:lnSpc>
            </a:pPr>
            <a:endParaRPr lang="en-US" altLang="zh-CN" sz="1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48256" y="5938460"/>
            <a:ext cx="8841921" cy="718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7800" indent="-90170">
              <a:lnSpc>
                <a:spcPct val="120000"/>
              </a:lnSpc>
              <a:buFont typeface="Arial" panose="020B0604020202020204" pitchFamily="34" charset="0"/>
              <a:buChar char="•"/>
              <a:defRPr sz="800" b="1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defRPr>
            </a:lvl1pPr>
            <a:lvl2pPr marL="177800" lvl="1" indent="-90170">
              <a:lnSpc>
                <a:spcPct val="120000"/>
              </a:lnSpc>
              <a:buFont typeface="Arial" panose="020B0604020202020204" pitchFamily="34" charset="0"/>
              <a:buChar char="•"/>
              <a:defRPr sz="800" b="1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defRPr>
            </a:lvl2pPr>
          </a:lstStyle>
          <a:p>
            <a:r>
              <a:rPr lang="zh-CN" altLang="en-US" sz="1000" dirty="0" smtClean="0"/>
              <a:t>小组成员互补相识，</a:t>
            </a:r>
            <a:r>
              <a:rPr lang="zh-CN" altLang="en-US" sz="1000" dirty="0"/>
              <a:t>自我意识与集体意识需要进行</a:t>
            </a:r>
            <a:r>
              <a:rPr lang="zh-CN" altLang="en-US" sz="1200" dirty="0" smtClean="0"/>
              <a:t>磨合。</a:t>
            </a:r>
          </a:p>
          <a:p>
            <a:r>
              <a:rPr lang="zh-CN" altLang="en-US" sz="1200" dirty="0" smtClean="0"/>
              <a:t>兼顾学习和生活压力，时间管理。</a:t>
            </a:r>
          </a:p>
          <a:p>
            <a:r>
              <a:rPr lang="zh-CN" altLang="en-US" sz="1000" dirty="0" smtClean="0"/>
              <a:t>学生</a:t>
            </a:r>
            <a:r>
              <a:rPr lang="zh-CN" altLang="en-US" sz="1000" dirty="0"/>
              <a:t>在面对新生事物和未知领域时所产生出的恐惧感和无力</a:t>
            </a:r>
            <a:r>
              <a:rPr lang="zh-CN" altLang="en-US" sz="1000" dirty="0" smtClean="0"/>
              <a:t>感。</a:t>
            </a:r>
          </a:p>
        </p:txBody>
      </p:sp>
      <p:sp>
        <p:nvSpPr>
          <p:cNvPr id="23" name="矩形 22"/>
          <p:cNvSpPr/>
          <p:nvPr/>
        </p:nvSpPr>
        <p:spPr>
          <a:xfrm>
            <a:off x="3690937" y="3122124"/>
            <a:ext cx="2438400" cy="2157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个人输出：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个人</a:t>
            </a:r>
            <a:r>
              <a:rPr lang="en-US" altLang="zh-CN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主页迭代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个人每周学习报告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小组输出：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每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周小组汇报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小组</a:t>
            </a:r>
            <a:r>
              <a:rPr lang="en-US" altLang="zh-CN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wiki</a:t>
            </a: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主页迭代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产业分析报告迭代  </a:t>
            </a:r>
          </a:p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全体成果：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产业分析报告迭代</a:t>
            </a:r>
          </a:p>
          <a:p>
            <a:pPr marL="363855" lvl="1" indent="-187325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终极</a:t>
            </a: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汇报</a:t>
            </a:r>
          </a:p>
        </p:txBody>
      </p:sp>
      <p:sp>
        <p:nvSpPr>
          <p:cNvPr id="24" name="矩形 23"/>
          <p:cNvSpPr/>
          <p:nvPr/>
        </p:nvSpPr>
        <p:spPr>
          <a:xfrm>
            <a:off x="1023180" y="3122123"/>
            <a:ext cx="2449516" cy="2522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利用版本控制工具，度量个人与群体的协同效果。</a:t>
            </a:r>
          </a:p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根据个人</a:t>
            </a: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与群体出版物，判断学习成果</a:t>
            </a:r>
          </a:p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了解如何寻找分析产业趋势的信息和数据。</a:t>
            </a:r>
          </a:p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经历一个撰写并审阅产业分析报告的过程。</a:t>
            </a:r>
          </a:p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rPr>
              <a:t>建立一套产业分布的时空索引思维体系</a:t>
            </a:r>
          </a:p>
        </p:txBody>
      </p:sp>
    </p:spTree>
    <p:custDataLst>
      <p:tags r:id="rId1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39662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>
                <a:solidFill>
                  <a:schemeClr val="accent1"/>
                </a:solidFill>
              </a:rPr>
              <a:t>逻辑模型</a:t>
            </a:r>
            <a:r>
              <a:rPr lang="en-US" altLang="zh-CN" sz="4000" b="1" spc="200" dirty="0">
                <a:solidFill>
                  <a:schemeClr val="accent1"/>
                </a:solidFill>
              </a:rPr>
              <a:t>---</a:t>
            </a:r>
            <a:r>
              <a:rPr lang="zh-CN" altLang="en-US" sz="4000" b="1" spc="200" dirty="0">
                <a:solidFill>
                  <a:schemeClr val="accent1"/>
                </a:solidFill>
              </a:rPr>
              <a:t>背景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31460" y="1228464"/>
            <a:ext cx="5520264" cy="5034091"/>
            <a:chOff x="992718" y="1795993"/>
            <a:chExt cx="4542366" cy="4142317"/>
          </a:xfrm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992718" y="2426759"/>
              <a:ext cx="2012949" cy="2012951"/>
            </a:xfrm>
            <a:custGeom>
              <a:avLst/>
              <a:gdLst>
                <a:gd name="T0" fmla="*/ 448 w 489"/>
                <a:gd name="T1" fmla="*/ 202 h 489"/>
                <a:gd name="T2" fmla="*/ 442 w 489"/>
                <a:gd name="T3" fmla="*/ 180 h 489"/>
                <a:gd name="T4" fmla="*/ 471 w 489"/>
                <a:gd name="T5" fmla="*/ 147 h 489"/>
                <a:gd name="T6" fmla="*/ 442 w 489"/>
                <a:gd name="T7" fmla="*/ 97 h 489"/>
                <a:gd name="T8" fmla="*/ 399 w 489"/>
                <a:gd name="T9" fmla="*/ 106 h 489"/>
                <a:gd name="T10" fmla="*/ 383 w 489"/>
                <a:gd name="T11" fmla="*/ 90 h 489"/>
                <a:gd name="T12" fmla="*/ 392 w 489"/>
                <a:gd name="T13" fmla="*/ 47 h 489"/>
                <a:gd name="T14" fmla="*/ 341 w 489"/>
                <a:gd name="T15" fmla="*/ 18 h 489"/>
                <a:gd name="T16" fmla="*/ 309 w 489"/>
                <a:gd name="T17" fmla="*/ 47 h 489"/>
                <a:gd name="T18" fmla="*/ 287 w 489"/>
                <a:gd name="T19" fmla="*/ 41 h 489"/>
                <a:gd name="T20" fmla="*/ 273 w 489"/>
                <a:gd name="T21" fmla="*/ 0 h 489"/>
                <a:gd name="T22" fmla="*/ 244 w 489"/>
                <a:gd name="T23" fmla="*/ 0 h 489"/>
                <a:gd name="T24" fmla="*/ 215 w 489"/>
                <a:gd name="T25" fmla="*/ 0 h 489"/>
                <a:gd name="T26" fmla="*/ 202 w 489"/>
                <a:gd name="T27" fmla="*/ 41 h 489"/>
                <a:gd name="T28" fmla="*/ 180 w 489"/>
                <a:gd name="T29" fmla="*/ 47 h 489"/>
                <a:gd name="T30" fmla="*/ 147 w 489"/>
                <a:gd name="T31" fmla="*/ 18 h 489"/>
                <a:gd name="T32" fmla="*/ 97 w 489"/>
                <a:gd name="T33" fmla="*/ 47 h 489"/>
                <a:gd name="T34" fmla="*/ 106 w 489"/>
                <a:gd name="T35" fmla="*/ 90 h 489"/>
                <a:gd name="T36" fmla="*/ 90 w 489"/>
                <a:gd name="T37" fmla="*/ 106 h 489"/>
                <a:gd name="T38" fmla="*/ 47 w 489"/>
                <a:gd name="T39" fmla="*/ 97 h 489"/>
                <a:gd name="T40" fmla="*/ 18 w 489"/>
                <a:gd name="T41" fmla="*/ 147 h 489"/>
                <a:gd name="T42" fmla="*/ 47 w 489"/>
                <a:gd name="T43" fmla="*/ 180 h 489"/>
                <a:gd name="T44" fmla="*/ 41 w 489"/>
                <a:gd name="T45" fmla="*/ 202 h 489"/>
                <a:gd name="T46" fmla="*/ 0 w 489"/>
                <a:gd name="T47" fmla="*/ 215 h 489"/>
                <a:gd name="T48" fmla="*/ 0 w 489"/>
                <a:gd name="T49" fmla="*/ 244 h 489"/>
                <a:gd name="T50" fmla="*/ 0 w 489"/>
                <a:gd name="T51" fmla="*/ 274 h 489"/>
                <a:gd name="T52" fmla="*/ 41 w 489"/>
                <a:gd name="T53" fmla="*/ 287 h 489"/>
                <a:gd name="T54" fmla="*/ 47 w 489"/>
                <a:gd name="T55" fmla="*/ 309 h 489"/>
                <a:gd name="T56" fmla="*/ 18 w 489"/>
                <a:gd name="T57" fmla="*/ 342 h 489"/>
                <a:gd name="T58" fmla="*/ 47 w 489"/>
                <a:gd name="T59" fmla="*/ 392 h 489"/>
                <a:gd name="T60" fmla="*/ 90 w 489"/>
                <a:gd name="T61" fmla="*/ 383 h 489"/>
                <a:gd name="T62" fmla="*/ 106 w 489"/>
                <a:gd name="T63" fmla="*/ 399 h 489"/>
                <a:gd name="T64" fmla="*/ 97 w 489"/>
                <a:gd name="T65" fmla="*/ 442 h 489"/>
                <a:gd name="T66" fmla="*/ 147 w 489"/>
                <a:gd name="T67" fmla="*/ 471 h 489"/>
                <a:gd name="T68" fmla="*/ 180 w 489"/>
                <a:gd name="T69" fmla="*/ 442 h 489"/>
                <a:gd name="T70" fmla="*/ 202 w 489"/>
                <a:gd name="T71" fmla="*/ 448 h 489"/>
                <a:gd name="T72" fmla="*/ 215 w 489"/>
                <a:gd name="T73" fmla="*/ 489 h 489"/>
                <a:gd name="T74" fmla="*/ 244 w 489"/>
                <a:gd name="T75" fmla="*/ 489 h 489"/>
                <a:gd name="T76" fmla="*/ 273 w 489"/>
                <a:gd name="T77" fmla="*/ 489 h 489"/>
                <a:gd name="T78" fmla="*/ 287 w 489"/>
                <a:gd name="T79" fmla="*/ 448 h 489"/>
                <a:gd name="T80" fmla="*/ 309 w 489"/>
                <a:gd name="T81" fmla="*/ 442 h 489"/>
                <a:gd name="T82" fmla="*/ 341 w 489"/>
                <a:gd name="T83" fmla="*/ 471 h 489"/>
                <a:gd name="T84" fmla="*/ 392 w 489"/>
                <a:gd name="T85" fmla="*/ 442 h 489"/>
                <a:gd name="T86" fmla="*/ 383 w 489"/>
                <a:gd name="T87" fmla="*/ 399 h 489"/>
                <a:gd name="T88" fmla="*/ 399 w 489"/>
                <a:gd name="T89" fmla="*/ 383 h 489"/>
                <a:gd name="T90" fmla="*/ 442 w 489"/>
                <a:gd name="T91" fmla="*/ 392 h 489"/>
                <a:gd name="T92" fmla="*/ 471 w 489"/>
                <a:gd name="T93" fmla="*/ 342 h 489"/>
                <a:gd name="T94" fmla="*/ 442 w 489"/>
                <a:gd name="T95" fmla="*/ 309 h 489"/>
                <a:gd name="T96" fmla="*/ 448 w 489"/>
                <a:gd name="T97" fmla="*/ 287 h 489"/>
                <a:gd name="T98" fmla="*/ 489 w 489"/>
                <a:gd name="T99" fmla="*/ 274 h 489"/>
                <a:gd name="T100" fmla="*/ 489 w 489"/>
                <a:gd name="T101" fmla="*/ 244 h 489"/>
                <a:gd name="T102" fmla="*/ 489 w 489"/>
                <a:gd name="T103" fmla="*/ 215 h 489"/>
                <a:gd name="T104" fmla="*/ 448 w 489"/>
                <a:gd name="T105" fmla="*/ 202 h 489"/>
                <a:gd name="T106" fmla="*/ 244 w 489"/>
                <a:gd name="T107" fmla="*/ 412 h 489"/>
                <a:gd name="T108" fmla="*/ 77 w 489"/>
                <a:gd name="T109" fmla="*/ 244 h 489"/>
                <a:gd name="T110" fmla="*/ 244 w 489"/>
                <a:gd name="T111" fmla="*/ 77 h 489"/>
                <a:gd name="T112" fmla="*/ 412 w 489"/>
                <a:gd name="T113" fmla="*/ 244 h 489"/>
                <a:gd name="T114" fmla="*/ 244 w 489"/>
                <a:gd name="T115" fmla="*/ 41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9" h="489">
                  <a:moveTo>
                    <a:pt x="448" y="202"/>
                  </a:moveTo>
                  <a:cubicBezTo>
                    <a:pt x="446" y="194"/>
                    <a:pt x="444" y="187"/>
                    <a:pt x="442" y="180"/>
                  </a:cubicBezTo>
                  <a:cubicBezTo>
                    <a:pt x="471" y="147"/>
                    <a:pt x="471" y="147"/>
                    <a:pt x="471" y="147"/>
                  </a:cubicBezTo>
                  <a:cubicBezTo>
                    <a:pt x="442" y="97"/>
                    <a:pt x="442" y="97"/>
                    <a:pt x="442" y="97"/>
                  </a:cubicBezTo>
                  <a:cubicBezTo>
                    <a:pt x="399" y="106"/>
                    <a:pt x="399" y="106"/>
                    <a:pt x="399" y="106"/>
                  </a:cubicBezTo>
                  <a:cubicBezTo>
                    <a:pt x="394" y="100"/>
                    <a:pt x="389" y="95"/>
                    <a:pt x="383" y="90"/>
                  </a:cubicBezTo>
                  <a:cubicBezTo>
                    <a:pt x="392" y="47"/>
                    <a:pt x="392" y="47"/>
                    <a:pt x="392" y="47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09" y="47"/>
                    <a:pt x="309" y="47"/>
                    <a:pt x="309" y="47"/>
                  </a:cubicBezTo>
                  <a:cubicBezTo>
                    <a:pt x="302" y="45"/>
                    <a:pt x="295" y="43"/>
                    <a:pt x="287" y="41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194" y="43"/>
                    <a:pt x="187" y="45"/>
                    <a:pt x="180" y="4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00" y="95"/>
                    <a:pt x="95" y="100"/>
                    <a:pt x="90" y="106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47" y="180"/>
                    <a:pt x="47" y="180"/>
                    <a:pt x="47" y="180"/>
                  </a:cubicBezTo>
                  <a:cubicBezTo>
                    <a:pt x="44" y="187"/>
                    <a:pt x="42" y="194"/>
                    <a:pt x="41" y="202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41" y="287"/>
                    <a:pt x="41" y="287"/>
                    <a:pt x="41" y="287"/>
                  </a:cubicBezTo>
                  <a:cubicBezTo>
                    <a:pt x="42" y="295"/>
                    <a:pt x="44" y="302"/>
                    <a:pt x="47" y="309"/>
                  </a:cubicBezTo>
                  <a:cubicBezTo>
                    <a:pt x="18" y="342"/>
                    <a:pt x="18" y="342"/>
                    <a:pt x="18" y="342"/>
                  </a:cubicBezTo>
                  <a:cubicBezTo>
                    <a:pt x="47" y="392"/>
                    <a:pt x="47" y="392"/>
                    <a:pt x="47" y="392"/>
                  </a:cubicBezTo>
                  <a:cubicBezTo>
                    <a:pt x="90" y="383"/>
                    <a:pt x="90" y="383"/>
                    <a:pt x="90" y="383"/>
                  </a:cubicBezTo>
                  <a:cubicBezTo>
                    <a:pt x="95" y="389"/>
                    <a:pt x="100" y="394"/>
                    <a:pt x="106" y="399"/>
                  </a:cubicBezTo>
                  <a:cubicBezTo>
                    <a:pt x="97" y="442"/>
                    <a:pt x="97" y="442"/>
                    <a:pt x="97" y="442"/>
                  </a:cubicBezTo>
                  <a:cubicBezTo>
                    <a:pt x="147" y="471"/>
                    <a:pt x="147" y="471"/>
                    <a:pt x="147" y="471"/>
                  </a:cubicBezTo>
                  <a:cubicBezTo>
                    <a:pt x="180" y="442"/>
                    <a:pt x="180" y="442"/>
                    <a:pt x="180" y="442"/>
                  </a:cubicBezTo>
                  <a:cubicBezTo>
                    <a:pt x="187" y="444"/>
                    <a:pt x="194" y="446"/>
                    <a:pt x="202" y="448"/>
                  </a:cubicBezTo>
                  <a:cubicBezTo>
                    <a:pt x="215" y="489"/>
                    <a:pt x="215" y="489"/>
                    <a:pt x="215" y="489"/>
                  </a:cubicBezTo>
                  <a:cubicBezTo>
                    <a:pt x="244" y="489"/>
                    <a:pt x="244" y="489"/>
                    <a:pt x="244" y="489"/>
                  </a:cubicBezTo>
                  <a:cubicBezTo>
                    <a:pt x="273" y="489"/>
                    <a:pt x="273" y="489"/>
                    <a:pt x="273" y="489"/>
                  </a:cubicBezTo>
                  <a:cubicBezTo>
                    <a:pt x="287" y="448"/>
                    <a:pt x="287" y="448"/>
                    <a:pt x="287" y="448"/>
                  </a:cubicBezTo>
                  <a:cubicBezTo>
                    <a:pt x="295" y="446"/>
                    <a:pt x="302" y="444"/>
                    <a:pt x="309" y="442"/>
                  </a:cubicBezTo>
                  <a:cubicBezTo>
                    <a:pt x="341" y="471"/>
                    <a:pt x="341" y="471"/>
                    <a:pt x="341" y="471"/>
                  </a:cubicBezTo>
                  <a:cubicBezTo>
                    <a:pt x="392" y="442"/>
                    <a:pt x="392" y="442"/>
                    <a:pt x="392" y="442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9" y="394"/>
                    <a:pt x="394" y="389"/>
                    <a:pt x="399" y="383"/>
                  </a:cubicBezTo>
                  <a:cubicBezTo>
                    <a:pt x="442" y="392"/>
                    <a:pt x="442" y="392"/>
                    <a:pt x="442" y="392"/>
                  </a:cubicBezTo>
                  <a:cubicBezTo>
                    <a:pt x="471" y="342"/>
                    <a:pt x="471" y="342"/>
                    <a:pt x="471" y="342"/>
                  </a:cubicBezTo>
                  <a:cubicBezTo>
                    <a:pt x="442" y="309"/>
                    <a:pt x="442" y="309"/>
                    <a:pt x="442" y="309"/>
                  </a:cubicBezTo>
                  <a:cubicBezTo>
                    <a:pt x="444" y="302"/>
                    <a:pt x="446" y="295"/>
                    <a:pt x="448" y="287"/>
                  </a:cubicBezTo>
                  <a:cubicBezTo>
                    <a:pt x="489" y="274"/>
                    <a:pt x="489" y="274"/>
                    <a:pt x="489" y="274"/>
                  </a:cubicBezTo>
                  <a:cubicBezTo>
                    <a:pt x="489" y="244"/>
                    <a:pt x="489" y="244"/>
                    <a:pt x="489" y="244"/>
                  </a:cubicBezTo>
                  <a:cubicBezTo>
                    <a:pt x="489" y="215"/>
                    <a:pt x="489" y="215"/>
                    <a:pt x="489" y="215"/>
                  </a:cubicBezTo>
                  <a:lnTo>
                    <a:pt x="448" y="202"/>
                  </a:lnTo>
                  <a:close/>
                  <a:moveTo>
                    <a:pt x="244" y="412"/>
                  </a:moveTo>
                  <a:cubicBezTo>
                    <a:pt x="152" y="412"/>
                    <a:pt x="77" y="337"/>
                    <a:pt x="77" y="244"/>
                  </a:cubicBezTo>
                  <a:cubicBezTo>
                    <a:pt x="77" y="152"/>
                    <a:pt x="152" y="77"/>
                    <a:pt x="244" y="77"/>
                  </a:cubicBezTo>
                  <a:cubicBezTo>
                    <a:pt x="337" y="77"/>
                    <a:pt x="412" y="152"/>
                    <a:pt x="412" y="244"/>
                  </a:cubicBezTo>
                  <a:cubicBezTo>
                    <a:pt x="412" y="337"/>
                    <a:pt x="337" y="412"/>
                    <a:pt x="244" y="4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743200" y="3394077"/>
              <a:ext cx="2186517" cy="2186516"/>
            </a:xfrm>
            <a:custGeom>
              <a:avLst/>
              <a:gdLst>
                <a:gd name="T0" fmla="*/ 492 w 531"/>
                <a:gd name="T1" fmla="*/ 276 h 531"/>
                <a:gd name="T2" fmla="*/ 491 w 531"/>
                <a:gd name="T3" fmla="*/ 251 h 531"/>
                <a:gd name="T4" fmla="*/ 530 w 531"/>
                <a:gd name="T5" fmla="*/ 225 h 531"/>
                <a:gd name="T6" fmla="*/ 513 w 531"/>
                <a:gd name="T7" fmla="*/ 164 h 531"/>
                <a:gd name="T8" fmla="*/ 466 w 531"/>
                <a:gd name="T9" fmla="*/ 162 h 531"/>
                <a:gd name="T10" fmla="*/ 454 w 531"/>
                <a:gd name="T11" fmla="*/ 141 h 531"/>
                <a:gd name="T12" fmla="*/ 475 w 531"/>
                <a:gd name="T13" fmla="*/ 98 h 531"/>
                <a:gd name="T14" fmla="*/ 429 w 531"/>
                <a:gd name="T15" fmla="*/ 54 h 531"/>
                <a:gd name="T16" fmla="*/ 387 w 531"/>
                <a:gd name="T17" fmla="*/ 75 h 531"/>
                <a:gd name="T18" fmla="*/ 366 w 531"/>
                <a:gd name="T19" fmla="*/ 63 h 531"/>
                <a:gd name="T20" fmla="*/ 363 w 531"/>
                <a:gd name="T21" fmla="*/ 16 h 531"/>
                <a:gd name="T22" fmla="*/ 332 w 531"/>
                <a:gd name="T23" fmla="*/ 8 h 531"/>
                <a:gd name="T24" fmla="*/ 301 w 531"/>
                <a:gd name="T25" fmla="*/ 0 h 531"/>
                <a:gd name="T26" fmla="*/ 276 w 531"/>
                <a:gd name="T27" fmla="*/ 40 h 531"/>
                <a:gd name="T28" fmla="*/ 251 w 531"/>
                <a:gd name="T29" fmla="*/ 40 h 531"/>
                <a:gd name="T30" fmla="*/ 225 w 531"/>
                <a:gd name="T31" fmla="*/ 1 h 531"/>
                <a:gd name="T32" fmla="*/ 164 w 531"/>
                <a:gd name="T33" fmla="*/ 18 h 531"/>
                <a:gd name="T34" fmla="*/ 162 w 531"/>
                <a:gd name="T35" fmla="*/ 65 h 531"/>
                <a:gd name="T36" fmla="*/ 141 w 531"/>
                <a:gd name="T37" fmla="*/ 78 h 531"/>
                <a:gd name="T38" fmla="*/ 98 w 531"/>
                <a:gd name="T39" fmla="*/ 57 h 531"/>
                <a:gd name="T40" fmla="*/ 54 w 531"/>
                <a:gd name="T41" fmla="*/ 102 h 531"/>
                <a:gd name="T42" fmla="*/ 75 w 531"/>
                <a:gd name="T43" fmla="*/ 144 h 531"/>
                <a:gd name="T44" fmla="*/ 63 w 531"/>
                <a:gd name="T45" fmla="*/ 166 h 531"/>
                <a:gd name="T46" fmla="*/ 16 w 531"/>
                <a:gd name="T47" fmla="*/ 169 h 531"/>
                <a:gd name="T48" fmla="*/ 8 w 531"/>
                <a:gd name="T49" fmla="*/ 199 h 531"/>
                <a:gd name="T50" fmla="*/ 0 w 531"/>
                <a:gd name="T51" fmla="*/ 230 h 531"/>
                <a:gd name="T52" fmla="*/ 40 w 531"/>
                <a:gd name="T53" fmla="*/ 256 h 531"/>
                <a:gd name="T54" fmla="*/ 40 w 531"/>
                <a:gd name="T55" fmla="*/ 280 h 531"/>
                <a:gd name="T56" fmla="*/ 1 w 531"/>
                <a:gd name="T57" fmla="*/ 307 h 531"/>
                <a:gd name="T58" fmla="*/ 18 w 531"/>
                <a:gd name="T59" fmla="*/ 368 h 531"/>
                <a:gd name="T60" fmla="*/ 65 w 531"/>
                <a:gd name="T61" fmla="*/ 370 h 531"/>
                <a:gd name="T62" fmla="*/ 78 w 531"/>
                <a:gd name="T63" fmla="*/ 391 h 531"/>
                <a:gd name="T64" fmla="*/ 57 w 531"/>
                <a:gd name="T65" fmla="*/ 433 h 531"/>
                <a:gd name="T66" fmla="*/ 102 w 531"/>
                <a:gd name="T67" fmla="*/ 478 h 531"/>
                <a:gd name="T68" fmla="*/ 144 w 531"/>
                <a:gd name="T69" fmla="*/ 456 h 531"/>
                <a:gd name="T70" fmla="*/ 165 w 531"/>
                <a:gd name="T71" fmla="*/ 468 h 531"/>
                <a:gd name="T72" fmla="*/ 169 w 531"/>
                <a:gd name="T73" fmla="*/ 515 h 531"/>
                <a:gd name="T74" fmla="*/ 199 w 531"/>
                <a:gd name="T75" fmla="*/ 523 h 531"/>
                <a:gd name="T76" fmla="*/ 230 w 531"/>
                <a:gd name="T77" fmla="*/ 531 h 531"/>
                <a:gd name="T78" fmla="*/ 256 w 531"/>
                <a:gd name="T79" fmla="*/ 492 h 531"/>
                <a:gd name="T80" fmla="*/ 280 w 531"/>
                <a:gd name="T81" fmla="*/ 491 h 531"/>
                <a:gd name="T82" fmla="*/ 306 w 531"/>
                <a:gd name="T83" fmla="*/ 531 h 531"/>
                <a:gd name="T84" fmla="*/ 367 w 531"/>
                <a:gd name="T85" fmla="*/ 514 h 531"/>
                <a:gd name="T86" fmla="*/ 370 w 531"/>
                <a:gd name="T87" fmla="*/ 466 h 531"/>
                <a:gd name="T88" fmla="*/ 391 w 531"/>
                <a:gd name="T89" fmla="*/ 454 h 531"/>
                <a:gd name="T90" fmla="*/ 433 w 531"/>
                <a:gd name="T91" fmla="*/ 475 h 531"/>
                <a:gd name="T92" fmla="*/ 478 w 531"/>
                <a:gd name="T93" fmla="*/ 430 h 531"/>
                <a:gd name="T94" fmla="*/ 456 w 531"/>
                <a:gd name="T95" fmla="*/ 388 h 531"/>
                <a:gd name="T96" fmla="*/ 468 w 531"/>
                <a:gd name="T97" fmla="*/ 366 h 531"/>
                <a:gd name="T98" fmla="*/ 515 w 531"/>
                <a:gd name="T99" fmla="*/ 363 h 531"/>
                <a:gd name="T100" fmla="*/ 523 w 531"/>
                <a:gd name="T101" fmla="*/ 332 h 531"/>
                <a:gd name="T102" fmla="*/ 531 w 531"/>
                <a:gd name="T103" fmla="*/ 302 h 531"/>
                <a:gd name="T104" fmla="*/ 492 w 531"/>
                <a:gd name="T105" fmla="*/ 276 h 531"/>
                <a:gd name="T106" fmla="*/ 220 w 531"/>
                <a:gd name="T107" fmla="*/ 442 h 531"/>
                <a:gd name="T108" fmla="*/ 89 w 531"/>
                <a:gd name="T109" fmla="*/ 220 h 531"/>
                <a:gd name="T110" fmla="*/ 311 w 531"/>
                <a:gd name="T111" fmla="*/ 90 h 531"/>
                <a:gd name="T112" fmla="*/ 442 w 531"/>
                <a:gd name="T113" fmla="*/ 311 h 531"/>
                <a:gd name="T114" fmla="*/ 220 w 531"/>
                <a:gd name="T115" fmla="*/ 44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1" h="531">
                  <a:moveTo>
                    <a:pt x="492" y="276"/>
                  </a:moveTo>
                  <a:cubicBezTo>
                    <a:pt x="492" y="268"/>
                    <a:pt x="492" y="260"/>
                    <a:pt x="491" y="251"/>
                  </a:cubicBezTo>
                  <a:cubicBezTo>
                    <a:pt x="530" y="225"/>
                    <a:pt x="530" y="225"/>
                    <a:pt x="530" y="225"/>
                  </a:cubicBezTo>
                  <a:cubicBezTo>
                    <a:pt x="513" y="164"/>
                    <a:pt x="513" y="164"/>
                    <a:pt x="513" y="164"/>
                  </a:cubicBezTo>
                  <a:cubicBezTo>
                    <a:pt x="466" y="162"/>
                    <a:pt x="466" y="162"/>
                    <a:pt x="466" y="162"/>
                  </a:cubicBezTo>
                  <a:cubicBezTo>
                    <a:pt x="463" y="155"/>
                    <a:pt x="458" y="147"/>
                    <a:pt x="454" y="141"/>
                  </a:cubicBezTo>
                  <a:cubicBezTo>
                    <a:pt x="475" y="98"/>
                    <a:pt x="475" y="98"/>
                    <a:pt x="475" y="98"/>
                  </a:cubicBezTo>
                  <a:cubicBezTo>
                    <a:pt x="429" y="54"/>
                    <a:pt x="429" y="54"/>
                    <a:pt x="429" y="54"/>
                  </a:cubicBezTo>
                  <a:cubicBezTo>
                    <a:pt x="387" y="75"/>
                    <a:pt x="387" y="75"/>
                    <a:pt x="387" y="75"/>
                  </a:cubicBezTo>
                  <a:cubicBezTo>
                    <a:pt x="381" y="71"/>
                    <a:pt x="373" y="67"/>
                    <a:pt x="366" y="63"/>
                  </a:cubicBezTo>
                  <a:cubicBezTo>
                    <a:pt x="363" y="16"/>
                    <a:pt x="363" y="16"/>
                    <a:pt x="363" y="16"/>
                  </a:cubicBezTo>
                  <a:cubicBezTo>
                    <a:pt x="332" y="8"/>
                    <a:pt x="332" y="8"/>
                    <a:pt x="332" y="8"/>
                  </a:cubicBezTo>
                  <a:cubicBezTo>
                    <a:pt x="301" y="0"/>
                    <a:pt x="301" y="0"/>
                    <a:pt x="301" y="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68" y="40"/>
                    <a:pt x="259" y="40"/>
                    <a:pt x="251" y="40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2" y="65"/>
                    <a:pt x="162" y="65"/>
                    <a:pt x="162" y="65"/>
                  </a:cubicBezTo>
                  <a:cubicBezTo>
                    <a:pt x="154" y="69"/>
                    <a:pt x="147" y="73"/>
                    <a:pt x="141" y="78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1" y="151"/>
                    <a:pt x="67" y="158"/>
                    <a:pt x="63" y="166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8" y="199"/>
                    <a:pt x="8" y="199"/>
                    <a:pt x="8" y="19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40" y="264"/>
                    <a:pt x="40" y="272"/>
                    <a:pt x="40" y="280"/>
                  </a:cubicBezTo>
                  <a:cubicBezTo>
                    <a:pt x="1" y="307"/>
                    <a:pt x="1" y="307"/>
                    <a:pt x="1" y="307"/>
                  </a:cubicBezTo>
                  <a:cubicBezTo>
                    <a:pt x="18" y="368"/>
                    <a:pt x="18" y="368"/>
                    <a:pt x="18" y="368"/>
                  </a:cubicBezTo>
                  <a:cubicBezTo>
                    <a:pt x="65" y="370"/>
                    <a:pt x="65" y="370"/>
                    <a:pt x="65" y="370"/>
                  </a:cubicBezTo>
                  <a:cubicBezTo>
                    <a:pt x="69" y="377"/>
                    <a:pt x="73" y="384"/>
                    <a:pt x="78" y="391"/>
                  </a:cubicBezTo>
                  <a:cubicBezTo>
                    <a:pt x="57" y="433"/>
                    <a:pt x="57" y="433"/>
                    <a:pt x="57" y="433"/>
                  </a:cubicBezTo>
                  <a:cubicBezTo>
                    <a:pt x="102" y="478"/>
                    <a:pt x="102" y="478"/>
                    <a:pt x="102" y="478"/>
                  </a:cubicBezTo>
                  <a:cubicBezTo>
                    <a:pt x="144" y="456"/>
                    <a:pt x="144" y="456"/>
                    <a:pt x="144" y="456"/>
                  </a:cubicBezTo>
                  <a:cubicBezTo>
                    <a:pt x="151" y="461"/>
                    <a:pt x="158" y="465"/>
                    <a:pt x="165" y="468"/>
                  </a:cubicBezTo>
                  <a:cubicBezTo>
                    <a:pt x="169" y="515"/>
                    <a:pt x="169" y="515"/>
                    <a:pt x="169" y="515"/>
                  </a:cubicBezTo>
                  <a:cubicBezTo>
                    <a:pt x="199" y="523"/>
                    <a:pt x="199" y="523"/>
                    <a:pt x="199" y="523"/>
                  </a:cubicBezTo>
                  <a:cubicBezTo>
                    <a:pt x="230" y="531"/>
                    <a:pt x="230" y="531"/>
                    <a:pt x="230" y="531"/>
                  </a:cubicBezTo>
                  <a:cubicBezTo>
                    <a:pt x="256" y="492"/>
                    <a:pt x="256" y="492"/>
                    <a:pt x="256" y="492"/>
                  </a:cubicBezTo>
                  <a:cubicBezTo>
                    <a:pt x="264" y="492"/>
                    <a:pt x="272" y="492"/>
                    <a:pt x="280" y="491"/>
                  </a:cubicBezTo>
                  <a:cubicBezTo>
                    <a:pt x="306" y="531"/>
                    <a:pt x="306" y="531"/>
                    <a:pt x="306" y="531"/>
                  </a:cubicBezTo>
                  <a:cubicBezTo>
                    <a:pt x="367" y="514"/>
                    <a:pt x="367" y="514"/>
                    <a:pt x="367" y="514"/>
                  </a:cubicBezTo>
                  <a:cubicBezTo>
                    <a:pt x="370" y="466"/>
                    <a:pt x="370" y="466"/>
                    <a:pt x="370" y="466"/>
                  </a:cubicBezTo>
                  <a:cubicBezTo>
                    <a:pt x="377" y="463"/>
                    <a:pt x="384" y="459"/>
                    <a:pt x="391" y="454"/>
                  </a:cubicBezTo>
                  <a:cubicBezTo>
                    <a:pt x="433" y="475"/>
                    <a:pt x="433" y="475"/>
                    <a:pt x="433" y="475"/>
                  </a:cubicBezTo>
                  <a:cubicBezTo>
                    <a:pt x="478" y="430"/>
                    <a:pt x="478" y="430"/>
                    <a:pt x="478" y="430"/>
                  </a:cubicBezTo>
                  <a:cubicBezTo>
                    <a:pt x="456" y="388"/>
                    <a:pt x="456" y="388"/>
                    <a:pt x="456" y="388"/>
                  </a:cubicBezTo>
                  <a:cubicBezTo>
                    <a:pt x="461" y="381"/>
                    <a:pt x="465" y="374"/>
                    <a:pt x="468" y="366"/>
                  </a:cubicBezTo>
                  <a:cubicBezTo>
                    <a:pt x="515" y="363"/>
                    <a:pt x="515" y="363"/>
                    <a:pt x="515" y="363"/>
                  </a:cubicBezTo>
                  <a:cubicBezTo>
                    <a:pt x="523" y="332"/>
                    <a:pt x="523" y="332"/>
                    <a:pt x="523" y="332"/>
                  </a:cubicBezTo>
                  <a:cubicBezTo>
                    <a:pt x="531" y="302"/>
                    <a:pt x="531" y="302"/>
                    <a:pt x="531" y="302"/>
                  </a:cubicBezTo>
                  <a:lnTo>
                    <a:pt x="492" y="276"/>
                  </a:lnTo>
                  <a:close/>
                  <a:moveTo>
                    <a:pt x="220" y="442"/>
                  </a:moveTo>
                  <a:cubicBezTo>
                    <a:pt x="123" y="417"/>
                    <a:pt x="64" y="318"/>
                    <a:pt x="89" y="220"/>
                  </a:cubicBezTo>
                  <a:cubicBezTo>
                    <a:pt x="115" y="123"/>
                    <a:pt x="214" y="65"/>
                    <a:pt x="311" y="90"/>
                  </a:cubicBezTo>
                  <a:cubicBezTo>
                    <a:pt x="408" y="115"/>
                    <a:pt x="467" y="214"/>
                    <a:pt x="442" y="311"/>
                  </a:cubicBezTo>
                  <a:cubicBezTo>
                    <a:pt x="417" y="409"/>
                    <a:pt x="318" y="467"/>
                    <a:pt x="220" y="4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2804584" y="1795993"/>
              <a:ext cx="1388533" cy="1392767"/>
            </a:xfrm>
            <a:custGeom>
              <a:avLst/>
              <a:gdLst>
                <a:gd name="T0" fmla="*/ 312 w 337"/>
                <a:gd name="T1" fmla="*/ 175 h 338"/>
                <a:gd name="T2" fmla="*/ 312 w 337"/>
                <a:gd name="T3" fmla="*/ 160 h 338"/>
                <a:gd name="T4" fmla="*/ 337 w 337"/>
                <a:gd name="T5" fmla="*/ 143 h 338"/>
                <a:gd name="T6" fmla="*/ 326 w 337"/>
                <a:gd name="T7" fmla="*/ 104 h 338"/>
                <a:gd name="T8" fmla="*/ 296 w 337"/>
                <a:gd name="T9" fmla="*/ 103 h 338"/>
                <a:gd name="T10" fmla="*/ 288 w 337"/>
                <a:gd name="T11" fmla="*/ 89 h 338"/>
                <a:gd name="T12" fmla="*/ 301 w 337"/>
                <a:gd name="T13" fmla="*/ 62 h 338"/>
                <a:gd name="T14" fmla="*/ 273 w 337"/>
                <a:gd name="T15" fmla="*/ 34 h 338"/>
                <a:gd name="T16" fmla="*/ 246 w 337"/>
                <a:gd name="T17" fmla="*/ 48 h 338"/>
                <a:gd name="T18" fmla="*/ 232 w 337"/>
                <a:gd name="T19" fmla="*/ 40 h 338"/>
                <a:gd name="T20" fmla="*/ 230 w 337"/>
                <a:gd name="T21" fmla="*/ 10 h 338"/>
                <a:gd name="T22" fmla="*/ 211 w 337"/>
                <a:gd name="T23" fmla="*/ 5 h 338"/>
                <a:gd name="T24" fmla="*/ 191 w 337"/>
                <a:gd name="T25" fmla="*/ 0 h 338"/>
                <a:gd name="T26" fmla="*/ 175 w 337"/>
                <a:gd name="T27" fmla="*/ 25 h 338"/>
                <a:gd name="T28" fmla="*/ 160 w 337"/>
                <a:gd name="T29" fmla="*/ 25 h 338"/>
                <a:gd name="T30" fmla="*/ 143 w 337"/>
                <a:gd name="T31" fmla="*/ 1 h 338"/>
                <a:gd name="T32" fmla="*/ 104 w 337"/>
                <a:gd name="T33" fmla="*/ 11 h 338"/>
                <a:gd name="T34" fmla="*/ 103 w 337"/>
                <a:gd name="T35" fmla="*/ 41 h 338"/>
                <a:gd name="T36" fmla="*/ 89 w 337"/>
                <a:gd name="T37" fmla="*/ 49 h 338"/>
                <a:gd name="T38" fmla="*/ 62 w 337"/>
                <a:gd name="T39" fmla="*/ 36 h 338"/>
                <a:gd name="T40" fmla="*/ 34 w 337"/>
                <a:gd name="T41" fmla="*/ 65 h 338"/>
                <a:gd name="T42" fmla="*/ 48 w 337"/>
                <a:gd name="T43" fmla="*/ 91 h 338"/>
                <a:gd name="T44" fmla="*/ 40 w 337"/>
                <a:gd name="T45" fmla="*/ 105 h 338"/>
                <a:gd name="T46" fmla="*/ 10 w 337"/>
                <a:gd name="T47" fmla="*/ 107 h 338"/>
                <a:gd name="T48" fmla="*/ 5 w 337"/>
                <a:gd name="T49" fmla="*/ 127 h 338"/>
                <a:gd name="T50" fmla="*/ 0 w 337"/>
                <a:gd name="T51" fmla="*/ 146 h 338"/>
                <a:gd name="T52" fmla="*/ 25 w 337"/>
                <a:gd name="T53" fmla="*/ 162 h 338"/>
                <a:gd name="T54" fmla="*/ 25 w 337"/>
                <a:gd name="T55" fmla="*/ 178 h 338"/>
                <a:gd name="T56" fmla="*/ 0 w 337"/>
                <a:gd name="T57" fmla="*/ 195 h 338"/>
                <a:gd name="T58" fmla="*/ 11 w 337"/>
                <a:gd name="T59" fmla="*/ 234 h 338"/>
                <a:gd name="T60" fmla="*/ 41 w 337"/>
                <a:gd name="T61" fmla="*/ 235 h 338"/>
                <a:gd name="T62" fmla="*/ 49 w 337"/>
                <a:gd name="T63" fmla="*/ 248 h 338"/>
                <a:gd name="T64" fmla="*/ 36 w 337"/>
                <a:gd name="T65" fmla="*/ 275 h 338"/>
                <a:gd name="T66" fmla="*/ 65 w 337"/>
                <a:gd name="T67" fmla="*/ 304 h 338"/>
                <a:gd name="T68" fmla="*/ 91 w 337"/>
                <a:gd name="T69" fmla="*/ 290 h 338"/>
                <a:gd name="T70" fmla="*/ 105 w 337"/>
                <a:gd name="T71" fmla="*/ 298 h 338"/>
                <a:gd name="T72" fmla="*/ 107 w 337"/>
                <a:gd name="T73" fmla="*/ 328 h 338"/>
                <a:gd name="T74" fmla="*/ 126 w 337"/>
                <a:gd name="T75" fmla="*/ 333 h 338"/>
                <a:gd name="T76" fmla="*/ 146 w 337"/>
                <a:gd name="T77" fmla="*/ 338 h 338"/>
                <a:gd name="T78" fmla="*/ 162 w 337"/>
                <a:gd name="T79" fmla="*/ 312 h 338"/>
                <a:gd name="T80" fmla="*/ 178 w 337"/>
                <a:gd name="T81" fmla="*/ 312 h 338"/>
                <a:gd name="T82" fmla="*/ 195 w 337"/>
                <a:gd name="T83" fmla="*/ 337 h 338"/>
                <a:gd name="T84" fmla="*/ 233 w 337"/>
                <a:gd name="T85" fmla="*/ 326 h 338"/>
                <a:gd name="T86" fmla="*/ 235 w 337"/>
                <a:gd name="T87" fmla="*/ 296 h 338"/>
                <a:gd name="T88" fmla="*/ 248 w 337"/>
                <a:gd name="T89" fmla="*/ 288 h 338"/>
                <a:gd name="T90" fmla="*/ 275 w 337"/>
                <a:gd name="T91" fmla="*/ 302 h 338"/>
                <a:gd name="T92" fmla="*/ 303 w 337"/>
                <a:gd name="T93" fmla="*/ 273 h 338"/>
                <a:gd name="T94" fmla="*/ 290 w 337"/>
                <a:gd name="T95" fmla="*/ 246 h 338"/>
                <a:gd name="T96" fmla="*/ 297 w 337"/>
                <a:gd name="T97" fmla="*/ 233 h 338"/>
                <a:gd name="T98" fmla="*/ 327 w 337"/>
                <a:gd name="T99" fmla="*/ 231 h 338"/>
                <a:gd name="T100" fmla="*/ 332 w 337"/>
                <a:gd name="T101" fmla="*/ 211 h 338"/>
                <a:gd name="T102" fmla="*/ 337 w 337"/>
                <a:gd name="T103" fmla="*/ 192 h 338"/>
                <a:gd name="T104" fmla="*/ 312 w 337"/>
                <a:gd name="T105" fmla="*/ 175 h 338"/>
                <a:gd name="T106" fmla="*/ 140 w 337"/>
                <a:gd name="T107" fmla="*/ 281 h 338"/>
                <a:gd name="T108" fmla="*/ 57 w 337"/>
                <a:gd name="T109" fmla="*/ 140 h 338"/>
                <a:gd name="T110" fmla="*/ 198 w 337"/>
                <a:gd name="T111" fmla="*/ 57 h 338"/>
                <a:gd name="T112" fmla="*/ 281 w 337"/>
                <a:gd name="T113" fmla="*/ 198 h 338"/>
                <a:gd name="T114" fmla="*/ 140 w 337"/>
                <a:gd name="T115" fmla="*/ 28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7" h="338">
                  <a:moveTo>
                    <a:pt x="312" y="175"/>
                  </a:moveTo>
                  <a:cubicBezTo>
                    <a:pt x="312" y="170"/>
                    <a:pt x="312" y="165"/>
                    <a:pt x="312" y="160"/>
                  </a:cubicBezTo>
                  <a:cubicBezTo>
                    <a:pt x="337" y="143"/>
                    <a:pt x="337" y="143"/>
                    <a:pt x="337" y="143"/>
                  </a:cubicBezTo>
                  <a:cubicBezTo>
                    <a:pt x="326" y="104"/>
                    <a:pt x="326" y="104"/>
                    <a:pt x="326" y="104"/>
                  </a:cubicBezTo>
                  <a:cubicBezTo>
                    <a:pt x="296" y="103"/>
                    <a:pt x="296" y="103"/>
                    <a:pt x="296" y="103"/>
                  </a:cubicBezTo>
                  <a:cubicBezTo>
                    <a:pt x="294" y="98"/>
                    <a:pt x="291" y="94"/>
                    <a:pt x="288" y="89"/>
                  </a:cubicBezTo>
                  <a:cubicBezTo>
                    <a:pt x="301" y="62"/>
                    <a:pt x="301" y="62"/>
                    <a:pt x="301" y="6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46" y="48"/>
                    <a:pt x="246" y="48"/>
                    <a:pt x="246" y="48"/>
                  </a:cubicBezTo>
                  <a:cubicBezTo>
                    <a:pt x="242" y="45"/>
                    <a:pt x="237" y="42"/>
                    <a:pt x="232" y="40"/>
                  </a:cubicBezTo>
                  <a:cubicBezTo>
                    <a:pt x="230" y="10"/>
                    <a:pt x="230" y="10"/>
                    <a:pt x="230" y="10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75" y="25"/>
                    <a:pt x="175" y="25"/>
                    <a:pt x="175" y="25"/>
                  </a:cubicBezTo>
                  <a:cubicBezTo>
                    <a:pt x="170" y="25"/>
                    <a:pt x="165" y="25"/>
                    <a:pt x="160" y="25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4"/>
                    <a:pt x="93" y="46"/>
                    <a:pt x="89" y="49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6"/>
                    <a:pt x="42" y="100"/>
                    <a:pt x="40" y="105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25" y="162"/>
                    <a:pt x="25" y="162"/>
                    <a:pt x="25" y="162"/>
                  </a:cubicBezTo>
                  <a:cubicBezTo>
                    <a:pt x="25" y="168"/>
                    <a:pt x="25" y="173"/>
                    <a:pt x="25" y="178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1" y="234"/>
                    <a:pt x="11" y="234"/>
                    <a:pt x="11" y="234"/>
                  </a:cubicBezTo>
                  <a:cubicBezTo>
                    <a:pt x="41" y="235"/>
                    <a:pt x="41" y="235"/>
                    <a:pt x="41" y="235"/>
                  </a:cubicBezTo>
                  <a:cubicBezTo>
                    <a:pt x="44" y="240"/>
                    <a:pt x="46" y="244"/>
                    <a:pt x="49" y="248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65" y="304"/>
                    <a:pt x="65" y="304"/>
                    <a:pt x="65" y="304"/>
                  </a:cubicBezTo>
                  <a:cubicBezTo>
                    <a:pt x="91" y="290"/>
                    <a:pt x="91" y="290"/>
                    <a:pt x="91" y="290"/>
                  </a:cubicBezTo>
                  <a:cubicBezTo>
                    <a:pt x="96" y="293"/>
                    <a:pt x="100" y="295"/>
                    <a:pt x="105" y="298"/>
                  </a:cubicBezTo>
                  <a:cubicBezTo>
                    <a:pt x="107" y="328"/>
                    <a:pt x="107" y="328"/>
                    <a:pt x="107" y="328"/>
                  </a:cubicBezTo>
                  <a:cubicBezTo>
                    <a:pt x="126" y="333"/>
                    <a:pt x="126" y="333"/>
                    <a:pt x="126" y="333"/>
                  </a:cubicBezTo>
                  <a:cubicBezTo>
                    <a:pt x="146" y="338"/>
                    <a:pt x="146" y="338"/>
                    <a:pt x="146" y="338"/>
                  </a:cubicBezTo>
                  <a:cubicBezTo>
                    <a:pt x="162" y="312"/>
                    <a:pt x="162" y="312"/>
                    <a:pt x="162" y="312"/>
                  </a:cubicBezTo>
                  <a:cubicBezTo>
                    <a:pt x="167" y="313"/>
                    <a:pt x="173" y="313"/>
                    <a:pt x="178" y="312"/>
                  </a:cubicBezTo>
                  <a:cubicBezTo>
                    <a:pt x="195" y="337"/>
                    <a:pt x="195" y="337"/>
                    <a:pt x="195" y="337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5" y="296"/>
                    <a:pt x="235" y="296"/>
                    <a:pt x="235" y="296"/>
                  </a:cubicBezTo>
                  <a:cubicBezTo>
                    <a:pt x="239" y="294"/>
                    <a:pt x="244" y="291"/>
                    <a:pt x="248" y="288"/>
                  </a:cubicBezTo>
                  <a:cubicBezTo>
                    <a:pt x="275" y="302"/>
                    <a:pt x="275" y="302"/>
                    <a:pt x="275" y="302"/>
                  </a:cubicBezTo>
                  <a:cubicBezTo>
                    <a:pt x="303" y="273"/>
                    <a:pt x="303" y="273"/>
                    <a:pt x="303" y="273"/>
                  </a:cubicBezTo>
                  <a:cubicBezTo>
                    <a:pt x="290" y="246"/>
                    <a:pt x="290" y="246"/>
                    <a:pt x="290" y="246"/>
                  </a:cubicBezTo>
                  <a:cubicBezTo>
                    <a:pt x="293" y="242"/>
                    <a:pt x="295" y="237"/>
                    <a:pt x="297" y="233"/>
                  </a:cubicBezTo>
                  <a:cubicBezTo>
                    <a:pt x="327" y="231"/>
                    <a:pt x="327" y="231"/>
                    <a:pt x="327" y="231"/>
                  </a:cubicBezTo>
                  <a:cubicBezTo>
                    <a:pt x="332" y="211"/>
                    <a:pt x="332" y="211"/>
                    <a:pt x="332" y="211"/>
                  </a:cubicBezTo>
                  <a:cubicBezTo>
                    <a:pt x="337" y="192"/>
                    <a:pt x="337" y="192"/>
                    <a:pt x="337" y="192"/>
                  </a:cubicBezTo>
                  <a:lnTo>
                    <a:pt x="312" y="175"/>
                  </a:lnTo>
                  <a:close/>
                  <a:moveTo>
                    <a:pt x="140" y="281"/>
                  </a:moveTo>
                  <a:cubicBezTo>
                    <a:pt x="78" y="265"/>
                    <a:pt x="41" y="202"/>
                    <a:pt x="57" y="140"/>
                  </a:cubicBezTo>
                  <a:cubicBezTo>
                    <a:pt x="73" y="78"/>
                    <a:pt x="136" y="41"/>
                    <a:pt x="198" y="57"/>
                  </a:cubicBezTo>
                  <a:cubicBezTo>
                    <a:pt x="259" y="73"/>
                    <a:pt x="297" y="136"/>
                    <a:pt x="281" y="198"/>
                  </a:cubicBezTo>
                  <a:cubicBezTo>
                    <a:pt x="265" y="260"/>
                    <a:pt x="202" y="297"/>
                    <a:pt x="140" y="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4044951" y="2972859"/>
              <a:ext cx="345016" cy="351367"/>
            </a:xfrm>
            <a:custGeom>
              <a:avLst/>
              <a:gdLst>
                <a:gd name="T0" fmla="*/ 78 w 84"/>
                <a:gd name="T1" fmla="*/ 44 h 85"/>
                <a:gd name="T2" fmla="*/ 78 w 84"/>
                <a:gd name="T3" fmla="*/ 40 h 85"/>
                <a:gd name="T4" fmla="*/ 84 w 84"/>
                <a:gd name="T5" fmla="*/ 36 h 85"/>
                <a:gd name="T6" fmla="*/ 82 w 84"/>
                <a:gd name="T7" fmla="*/ 26 h 85"/>
                <a:gd name="T8" fmla="*/ 74 w 84"/>
                <a:gd name="T9" fmla="*/ 26 h 85"/>
                <a:gd name="T10" fmla="*/ 72 w 84"/>
                <a:gd name="T11" fmla="*/ 23 h 85"/>
                <a:gd name="T12" fmla="*/ 75 w 84"/>
                <a:gd name="T13" fmla="*/ 16 h 85"/>
                <a:gd name="T14" fmla="*/ 68 w 84"/>
                <a:gd name="T15" fmla="*/ 9 h 85"/>
                <a:gd name="T16" fmla="*/ 61 w 84"/>
                <a:gd name="T17" fmla="*/ 12 h 85"/>
                <a:gd name="T18" fmla="*/ 58 w 84"/>
                <a:gd name="T19" fmla="*/ 10 h 85"/>
                <a:gd name="T20" fmla="*/ 57 w 84"/>
                <a:gd name="T21" fmla="*/ 3 h 85"/>
                <a:gd name="T22" fmla="*/ 53 w 84"/>
                <a:gd name="T23" fmla="*/ 1 h 85"/>
                <a:gd name="T24" fmla="*/ 48 w 84"/>
                <a:gd name="T25" fmla="*/ 0 h 85"/>
                <a:gd name="T26" fmla="*/ 44 w 84"/>
                <a:gd name="T27" fmla="*/ 6 h 85"/>
                <a:gd name="T28" fmla="*/ 40 w 84"/>
                <a:gd name="T29" fmla="*/ 7 h 85"/>
                <a:gd name="T30" fmla="*/ 35 w 84"/>
                <a:gd name="T31" fmla="*/ 0 h 85"/>
                <a:gd name="T32" fmla="*/ 26 w 84"/>
                <a:gd name="T33" fmla="*/ 3 h 85"/>
                <a:gd name="T34" fmla="*/ 25 w 84"/>
                <a:gd name="T35" fmla="*/ 11 h 85"/>
                <a:gd name="T36" fmla="*/ 22 w 84"/>
                <a:gd name="T37" fmla="*/ 13 h 85"/>
                <a:gd name="T38" fmla="*/ 15 w 84"/>
                <a:gd name="T39" fmla="*/ 9 h 85"/>
                <a:gd name="T40" fmla="*/ 8 w 84"/>
                <a:gd name="T41" fmla="*/ 16 h 85"/>
                <a:gd name="T42" fmla="*/ 12 w 84"/>
                <a:gd name="T43" fmla="*/ 23 h 85"/>
                <a:gd name="T44" fmla="*/ 10 w 84"/>
                <a:gd name="T45" fmla="*/ 27 h 85"/>
                <a:gd name="T46" fmla="*/ 2 w 84"/>
                <a:gd name="T47" fmla="*/ 27 h 85"/>
                <a:gd name="T48" fmla="*/ 1 w 84"/>
                <a:gd name="T49" fmla="*/ 32 h 85"/>
                <a:gd name="T50" fmla="*/ 0 w 84"/>
                <a:gd name="T51" fmla="*/ 37 h 85"/>
                <a:gd name="T52" fmla="*/ 6 w 84"/>
                <a:gd name="T53" fmla="*/ 41 h 85"/>
                <a:gd name="T54" fmla="*/ 6 w 84"/>
                <a:gd name="T55" fmla="*/ 45 h 85"/>
                <a:gd name="T56" fmla="*/ 0 w 84"/>
                <a:gd name="T57" fmla="*/ 49 h 85"/>
                <a:gd name="T58" fmla="*/ 2 w 84"/>
                <a:gd name="T59" fmla="*/ 59 h 85"/>
                <a:gd name="T60" fmla="*/ 10 w 84"/>
                <a:gd name="T61" fmla="*/ 59 h 85"/>
                <a:gd name="T62" fmla="*/ 12 w 84"/>
                <a:gd name="T63" fmla="*/ 63 h 85"/>
                <a:gd name="T64" fmla="*/ 9 w 84"/>
                <a:gd name="T65" fmla="*/ 69 h 85"/>
                <a:gd name="T66" fmla="*/ 16 w 84"/>
                <a:gd name="T67" fmla="*/ 76 h 85"/>
                <a:gd name="T68" fmla="*/ 23 w 84"/>
                <a:gd name="T69" fmla="*/ 73 h 85"/>
                <a:gd name="T70" fmla="*/ 26 w 84"/>
                <a:gd name="T71" fmla="*/ 75 h 85"/>
                <a:gd name="T72" fmla="*/ 26 w 84"/>
                <a:gd name="T73" fmla="*/ 82 h 85"/>
                <a:gd name="T74" fmla="*/ 31 w 84"/>
                <a:gd name="T75" fmla="*/ 84 h 85"/>
                <a:gd name="T76" fmla="*/ 36 w 84"/>
                <a:gd name="T77" fmla="*/ 85 h 85"/>
                <a:gd name="T78" fmla="*/ 40 w 84"/>
                <a:gd name="T79" fmla="*/ 79 h 85"/>
                <a:gd name="T80" fmla="*/ 44 w 84"/>
                <a:gd name="T81" fmla="*/ 79 h 85"/>
                <a:gd name="T82" fmla="*/ 48 w 84"/>
                <a:gd name="T83" fmla="*/ 85 h 85"/>
                <a:gd name="T84" fmla="*/ 58 w 84"/>
                <a:gd name="T85" fmla="*/ 82 h 85"/>
                <a:gd name="T86" fmla="*/ 59 w 84"/>
                <a:gd name="T87" fmla="*/ 75 h 85"/>
                <a:gd name="T88" fmla="*/ 62 w 84"/>
                <a:gd name="T89" fmla="*/ 73 h 85"/>
                <a:gd name="T90" fmla="*/ 69 w 84"/>
                <a:gd name="T91" fmla="*/ 76 h 85"/>
                <a:gd name="T92" fmla="*/ 76 w 84"/>
                <a:gd name="T93" fmla="*/ 69 h 85"/>
                <a:gd name="T94" fmla="*/ 72 w 84"/>
                <a:gd name="T95" fmla="*/ 62 h 85"/>
                <a:gd name="T96" fmla="*/ 74 w 84"/>
                <a:gd name="T97" fmla="*/ 59 h 85"/>
                <a:gd name="T98" fmla="*/ 82 w 84"/>
                <a:gd name="T99" fmla="*/ 58 h 85"/>
                <a:gd name="T100" fmla="*/ 83 w 84"/>
                <a:gd name="T101" fmla="*/ 53 h 85"/>
                <a:gd name="T102" fmla="*/ 84 w 84"/>
                <a:gd name="T103" fmla="*/ 48 h 85"/>
                <a:gd name="T104" fmla="*/ 78 w 84"/>
                <a:gd name="T105" fmla="*/ 44 h 85"/>
                <a:gd name="T106" fmla="*/ 35 w 84"/>
                <a:gd name="T107" fmla="*/ 71 h 85"/>
                <a:gd name="T108" fmla="*/ 14 w 84"/>
                <a:gd name="T109" fmla="*/ 35 h 85"/>
                <a:gd name="T110" fmla="*/ 49 w 84"/>
                <a:gd name="T111" fmla="*/ 14 h 85"/>
                <a:gd name="T112" fmla="*/ 70 w 84"/>
                <a:gd name="T113" fmla="*/ 50 h 85"/>
                <a:gd name="T114" fmla="*/ 35 w 84"/>
                <a:gd name="T115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4" h="85">
                  <a:moveTo>
                    <a:pt x="78" y="44"/>
                  </a:moveTo>
                  <a:cubicBezTo>
                    <a:pt x="78" y="43"/>
                    <a:pt x="78" y="42"/>
                    <a:pt x="78" y="40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3" y="25"/>
                    <a:pt x="73" y="24"/>
                    <a:pt x="72" y="23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1"/>
                    <a:pt x="59" y="11"/>
                    <a:pt x="58" y="10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2" y="6"/>
                    <a:pt x="41" y="6"/>
                    <a:pt x="40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1"/>
                    <a:pt x="23" y="12"/>
                    <a:pt x="22" y="13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4"/>
                    <a:pt x="10" y="25"/>
                    <a:pt x="1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6" y="44"/>
                    <a:pt x="6" y="4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1" y="60"/>
                    <a:pt x="11" y="61"/>
                    <a:pt x="12" y="63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4" y="74"/>
                    <a:pt x="25" y="74"/>
                    <a:pt x="26" y="75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31" y="84"/>
                    <a:pt x="31" y="84"/>
                    <a:pt x="31" y="84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2" y="79"/>
                    <a:pt x="43" y="79"/>
                    <a:pt x="44" y="79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0" y="74"/>
                    <a:pt x="61" y="73"/>
                    <a:pt x="62" y="73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3" y="61"/>
                    <a:pt x="74" y="60"/>
                    <a:pt x="74" y="59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4" y="48"/>
                    <a:pt x="84" y="48"/>
                    <a:pt x="84" y="48"/>
                  </a:cubicBezTo>
                  <a:lnTo>
                    <a:pt x="78" y="44"/>
                  </a:lnTo>
                  <a:close/>
                  <a:moveTo>
                    <a:pt x="35" y="71"/>
                  </a:moveTo>
                  <a:cubicBezTo>
                    <a:pt x="19" y="67"/>
                    <a:pt x="10" y="51"/>
                    <a:pt x="14" y="35"/>
                  </a:cubicBezTo>
                  <a:cubicBezTo>
                    <a:pt x="18" y="20"/>
                    <a:pt x="34" y="10"/>
                    <a:pt x="49" y="14"/>
                  </a:cubicBezTo>
                  <a:cubicBezTo>
                    <a:pt x="65" y="18"/>
                    <a:pt x="74" y="34"/>
                    <a:pt x="70" y="50"/>
                  </a:cubicBezTo>
                  <a:cubicBezTo>
                    <a:pt x="66" y="65"/>
                    <a:pt x="50" y="75"/>
                    <a:pt x="35" y="71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4830233" y="3199344"/>
              <a:ext cx="704851" cy="704849"/>
            </a:xfrm>
            <a:custGeom>
              <a:avLst/>
              <a:gdLst>
                <a:gd name="T0" fmla="*/ 158 w 171"/>
                <a:gd name="T1" fmla="*/ 89 h 171"/>
                <a:gd name="T2" fmla="*/ 158 w 171"/>
                <a:gd name="T3" fmla="*/ 81 h 171"/>
                <a:gd name="T4" fmla="*/ 170 w 171"/>
                <a:gd name="T5" fmla="*/ 72 h 171"/>
                <a:gd name="T6" fmla="*/ 165 w 171"/>
                <a:gd name="T7" fmla="*/ 53 h 171"/>
                <a:gd name="T8" fmla="*/ 150 w 171"/>
                <a:gd name="T9" fmla="*/ 52 h 171"/>
                <a:gd name="T10" fmla="*/ 146 w 171"/>
                <a:gd name="T11" fmla="*/ 45 h 171"/>
                <a:gd name="T12" fmla="*/ 152 w 171"/>
                <a:gd name="T13" fmla="*/ 31 h 171"/>
                <a:gd name="T14" fmla="*/ 138 w 171"/>
                <a:gd name="T15" fmla="*/ 17 h 171"/>
                <a:gd name="T16" fmla="*/ 124 w 171"/>
                <a:gd name="T17" fmla="*/ 24 h 171"/>
                <a:gd name="T18" fmla="*/ 117 w 171"/>
                <a:gd name="T19" fmla="*/ 20 h 171"/>
                <a:gd name="T20" fmla="*/ 116 w 171"/>
                <a:gd name="T21" fmla="*/ 5 h 171"/>
                <a:gd name="T22" fmla="*/ 107 w 171"/>
                <a:gd name="T23" fmla="*/ 2 h 171"/>
                <a:gd name="T24" fmla="*/ 97 w 171"/>
                <a:gd name="T25" fmla="*/ 0 h 171"/>
                <a:gd name="T26" fmla="*/ 88 w 171"/>
                <a:gd name="T27" fmla="*/ 13 h 171"/>
                <a:gd name="T28" fmla="*/ 80 w 171"/>
                <a:gd name="T29" fmla="*/ 13 h 171"/>
                <a:gd name="T30" fmla="*/ 72 w 171"/>
                <a:gd name="T31" fmla="*/ 0 h 171"/>
                <a:gd name="T32" fmla="*/ 52 w 171"/>
                <a:gd name="T33" fmla="*/ 5 h 171"/>
                <a:gd name="T34" fmla="*/ 52 w 171"/>
                <a:gd name="T35" fmla="*/ 21 h 171"/>
                <a:gd name="T36" fmla="*/ 45 w 171"/>
                <a:gd name="T37" fmla="*/ 25 h 171"/>
                <a:gd name="T38" fmla="*/ 31 w 171"/>
                <a:gd name="T39" fmla="*/ 18 h 171"/>
                <a:gd name="T40" fmla="*/ 17 w 171"/>
                <a:gd name="T41" fmla="*/ 33 h 171"/>
                <a:gd name="T42" fmla="*/ 24 w 171"/>
                <a:gd name="T43" fmla="*/ 46 h 171"/>
                <a:gd name="T44" fmla="*/ 20 w 171"/>
                <a:gd name="T45" fmla="*/ 53 h 171"/>
                <a:gd name="T46" fmla="*/ 5 w 171"/>
                <a:gd name="T47" fmla="*/ 54 h 171"/>
                <a:gd name="T48" fmla="*/ 2 w 171"/>
                <a:gd name="T49" fmla="*/ 64 h 171"/>
                <a:gd name="T50" fmla="*/ 0 w 171"/>
                <a:gd name="T51" fmla="*/ 74 h 171"/>
                <a:gd name="T52" fmla="*/ 12 w 171"/>
                <a:gd name="T53" fmla="*/ 82 h 171"/>
                <a:gd name="T54" fmla="*/ 12 w 171"/>
                <a:gd name="T55" fmla="*/ 90 h 171"/>
                <a:gd name="T56" fmla="*/ 0 w 171"/>
                <a:gd name="T57" fmla="*/ 98 h 171"/>
                <a:gd name="T58" fmla="*/ 5 w 171"/>
                <a:gd name="T59" fmla="*/ 118 h 171"/>
                <a:gd name="T60" fmla="*/ 20 w 171"/>
                <a:gd name="T61" fmla="*/ 119 h 171"/>
                <a:gd name="T62" fmla="*/ 24 w 171"/>
                <a:gd name="T63" fmla="*/ 126 h 171"/>
                <a:gd name="T64" fmla="*/ 18 w 171"/>
                <a:gd name="T65" fmla="*/ 139 h 171"/>
                <a:gd name="T66" fmla="*/ 32 w 171"/>
                <a:gd name="T67" fmla="*/ 154 h 171"/>
                <a:gd name="T68" fmla="*/ 46 w 171"/>
                <a:gd name="T69" fmla="*/ 147 h 171"/>
                <a:gd name="T70" fmla="*/ 53 w 171"/>
                <a:gd name="T71" fmla="*/ 151 h 171"/>
                <a:gd name="T72" fmla="*/ 54 w 171"/>
                <a:gd name="T73" fmla="*/ 166 h 171"/>
                <a:gd name="T74" fmla="*/ 64 w 171"/>
                <a:gd name="T75" fmla="*/ 168 h 171"/>
                <a:gd name="T76" fmla="*/ 74 w 171"/>
                <a:gd name="T77" fmla="*/ 171 h 171"/>
                <a:gd name="T78" fmla="*/ 82 w 171"/>
                <a:gd name="T79" fmla="*/ 158 h 171"/>
                <a:gd name="T80" fmla="*/ 90 w 171"/>
                <a:gd name="T81" fmla="*/ 158 h 171"/>
                <a:gd name="T82" fmla="*/ 98 w 171"/>
                <a:gd name="T83" fmla="*/ 171 h 171"/>
                <a:gd name="T84" fmla="*/ 118 w 171"/>
                <a:gd name="T85" fmla="*/ 165 h 171"/>
                <a:gd name="T86" fmla="*/ 119 w 171"/>
                <a:gd name="T87" fmla="*/ 150 h 171"/>
                <a:gd name="T88" fmla="*/ 125 w 171"/>
                <a:gd name="T89" fmla="*/ 146 h 171"/>
                <a:gd name="T90" fmla="*/ 139 w 171"/>
                <a:gd name="T91" fmla="*/ 153 h 171"/>
                <a:gd name="T92" fmla="*/ 153 w 171"/>
                <a:gd name="T93" fmla="*/ 138 h 171"/>
                <a:gd name="T94" fmla="*/ 147 w 171"/>
                <a:gd name="T95" fmla="*/ 125 h 171"/>
                <a:gd name="T96" fmla="*/ 150 w 171"/>
                <a:gd name="T97" fmla="*/ 118 h 171"/>
                <a:gd name="T98" fmla="*/ 166 w 171"/>
                <a:gd name="T99" fmla="*/ 117 h 171"/>
                <a:gd name="T100" fmla="*/ 168 w 171"/>
                <a:gd name="T101" fmla="*/ 107 h 171"/>
                <a:gd name="T102" fmla="*/ 171 w 171"/>
                <a:gd name="T103" fmla="*/ 97 h 171"/>
                <a:gd name="T104" fmla="*/ 158 w 171"/>
                <a:gd name="T105" fmla="*/ 89 h 171"/>
                <a:gd name="T106" fmla="*/ 70 w 171"/>
                <a:gd name="T107" fmla="*/ 142 h 171"/>
                <a:gd name="T108" fmla="*/ 28 w 171"/>
                <a:gd name="T109" fmla="*/ 71 h 171"/>
                <a:gd name="T110" fmla="*/ 100 w 171"/>
                <a:gd name="T111" fmla="*/ 28 h 171"/>
                <a:gd name="T112" fmla="*/ 142 w 171"/>
                <a:gd name="T113" fmla="*/ 100 h 171"/>
                <a:gd name="T114" fmla="*/ 70 w 171"/>
                <a:gd name="T115" fmla="*/ 14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1" h="171">
                  <a:moveTo>
                    <a:pt x="158" y="89"/>
                  </a:moveTo>
                  <a:cubicBezTo>
                    <a:pt x="158" y="86"/>
                    <a:pt x="158" y="83"/>
                    <a:pt x="158" y="81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49" y="49"/>
                    <a:pt x="147" y="47"/>
                    <a:pt x="146" y="45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2" y="22"/>
                    <a:pt x="120" y="21"/>
                    <a:pt x="117" y="20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6" y="12"/>
                    <a:pt x="83" y="12"/>
                    <a:pt x="80" y="1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9" y="22"/>
                    <a:pt x="47" y="23"/>
                    <a:pt x="45" y="2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48"/>
                    <a:pt x="21" y="51"/>
                    <a:pt x="20" y="53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5"/>
                    <a:pt x="12" y="87"/>
                    <a:pt x="12" y="9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2" y="121"/>
                    <a:pt x="23" y="123"/>
                    <a:pt x="24" y="126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8" y="148"/>
                    <a:pt x="50" y="149"/>
                    <a:pt x="53" y="151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4" y="171"/>
                    <a:pt x="74" y="171"/>
                    <a:pt x="74" y="171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4" y="158"/>
                    <a:pt x="87" y="158"/>
                    <a:pt x="90" y="158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118" y="165"/>
                    <a:pt x="118" y="165"/>
                    <a:pt x="118" y="165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21" y="149"/>
                    <a:pt x="123" y="147"/>
                    <a:pt x="125" y="146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47" y="125"/>
                    <a:pt x="147" y="125"/>
                    <a:pt x="147" y="125"/>
                  </a:cubicBezTo>
                  <a:cubicBezTo>
                    <a:pt x="148" y="122"/>
                    <a:pt x="149" y="120"/>
                    <a:pt x="150" y="118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97"/>
                    <a:pt x="171" y="97"/>
                    <a:pt x="171" y="97"/>
                  </a:cubicBezTo>
                  <a:lnTo>
                    <a:pt x="158" y="89"/>
                  </a:lnTo>
                  <a:close/>
                  <a:moveTo>
                    <a:pt x="70" y="142"/>
                  </a:moveTo>
                  <a:cubicBezTo>
                    <a:pt x="39" y="134"/>
                    <a:pt x="20" y="102"/>
                    <a:pt x="28" y="71"/>
                  </a:cubicBezTo>
                  <a:cubicBezTo>
                    <a:pt x="36" y="39"/>
                    <a:pt x="68" y="20"/>
                    <a:pt x="100" y="28"/>
                  </a:cubicBezTo>
                  <a:cubicBezTo>
                    <a:pt x="131" y="37"/>
                    <a:pt x="150" y="69"/>
                    <a:pt x="142" y="100"/>
                  </a:cubicBezTo>
                  <a:cubicBezTo>
                    <a:pt x="134" y="131"/>
                    <a:pt x="102" y="150"/>
                    <a:pt x="70" y="142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1075267" y="4509559"/>
              <a:ext cx="709084" cy="702733"/>
            </a:xfrm>
            <a:custGeom>
              <a:avLst/>
              <a:gdLst>
                <a:gd name="T0" fmla="*/ 159 w 172"/>
                <a:gd name="T1" fmla="*/ 89 h 171"/>
                <a:gd name="T2" fmla="*/ 159 w 172"/>
                <a:gd name="T3" fmla="*/ 81 h 171"/>
                <a:gd name="T4" fmla="*/ 171 w 172"/>
                <a:gd name="T5" fmla="*/ 72 h 171"/>
                <a:gd name="T6" fmla="*/ 166 w 172"/>
                <a:gd name="T7" fmla="*/ 53 h 171"/>
                <a:gd name="T8" fmla="*/ 151 w 172"/>
                <a:gd name="T9" fmla="*/ 52 h 171"/>
                <a:gd name="T10" fmla="*/ 147 w 172"/>
                <a:gd name="T11" fmla="*/ 45 h 171"/>
                <a:gd name="T12" fmla="*/ 153 w 172"/>
                <a:gd name="T13" fmla="*/ 32 h 171"/>
                <a:gd name="T14" fmla="*/ 139 w 172"/>
                <a:gd name="T15" fmla="*/ 17 h 171"/>
                <a:gd name="T16" fmla="*/ 125 w 172"/>
                <a:gd name="T17" fmla="*/ 24 h 171"/>
                <a:gd name="T18" fmla="*/ 118 w 172"/>
                <a:gd name="T19" fmla="*/ 20 h 171"/>
                <a:gd name="T20" fmla="*/ 117 w 172"/>
                <a:gd name="T21" fmla="*/ 5 h 171"/>
                <a:gd name="T22" fmla="*/ 107 w 172"/>
                <a:gd name="T23" fmla="*/ 3 h 171"/>
                <a:gd name="T24" fmla="*/ 98 w 172"/>
                <a:gd name="T25" fmla="*/ 0 h 171"/>
                <a:gd name="T26" fmla="*/ 89 w 172"/>
                <a:gd name="T27" fmla="*/ 13 h 171"/>
                <a:gd name="T28" fmla="*/ 81 w 172"/>
                <a:gd name="T29" fmla="*/ 13 h 171"/>
                <a:gd name="T30" fmla="*/ 73 w 172"/>
                <a:gd name="T31" fmla="*/ 0 h 171"/>
                <a:gd name="T32" fmla="*/ 53 w 172"/>
                <a:gd name="T33" fmla="*/ 6 h 171"/>
                <a:gd name="T34" fmla="*/ 52 w 172"/>
                <a:gd name="T35" fmla="*/ 21 h 171"/>
                <a:gd name="T36" fmla="*/ 46 w 172"/>
                <a:gd name="T37" fmla="*/ 25 h 171"/>
                <a:gd name="T38" fmla="*/ 32 w 172"/>
                <a:gd name="T39" fmla="*/ 18 h 171"/>
                <a:gd name="T40" fmla="*/ 18 w 172"/>
                <a:gd name="T41" fmla="*/ 33 h 171"/>
                <a:gd name="T42" fmla="*/ 25 w 172"/>
                <a:gd name="T43" fmla="*/ 46 h 171"/>
                <a:gd name="T44" fmla="*/ 21 w 172"/>
                <a:gd name="T45" fmla="*/ 53 h 171"/>
                <a:gd name="T46" fmla="*/ 6 w 172"/>
                <a:gd name="T47" fmla="*/ 54 h 171"/>
                <a:gd name="T48" fmla="*/ 3 w 172"/>
                <a:gd name="T49" fmla="*/ 64 h 171"/>
                <a:gd name="T50" fmla="*/ 0 w 172"/>
                <a:gd name="T51" fmla="*/ 74 h 171"/>
                <a:gd name="T52" fmla="*/ 13 w 172"/>
                <a:gd name="T53" fmla="*/ 82 h 171"/>
                <a:gd name="T54" fmla="*/ 13 w 172"/>
                <a:gd name="T55" fmla="*/ 90 h 171"/>
                <a:gd name="T56" fmla="*/ 1 w 172"/>
                <a:gd name="T57" fmla="*/ 99 h 171"/>
                <a:gd name="T58" fmla="*/ 6 w 172"/>
                <a:gd name="T59" fmla="*/ 118 h 171"/>
                <a:gd name="T60" fmla="*/ 21 w 172"/>
                <a:gd name="T61" fmla="*/ 119 h 171"/>
                <a:gd name="T62" fmla="*/ 25 w 172"/>
                <a:gd name="T63" fmla="*/ 126 h 171"/>
                <a:gd name="T64" fmla="*/ 19 w 172"/>
                <a:gd name="T65" fmla="*/ 140 h 171"/>
                <a:gd name="T66" fmla="*/ 33 w 172"/>
                <a:gd name="T67" fmla="*/ 154 h 171"/>
                <a:gd name="T68" fmla="*/ 47 w 172"/>
                <a:gd name="T69" fmla="*/ 147 h 171"/>
                <a:gd name="T70" fmla="*/ 54 w 172"/>
                <a:gd name="T71" fmla="*/ 151 h 171"/>
                <a:gd name="T72" fmla="*/ 55 w 172"/>
                <a:gd name="T73" fmla="*/ 166 h 171"/>
                <a:gd name="T74" fmla="*/ 65 w 172"/>
                <a:gd name="T75" fmla="*/ 169 h 171"/>
                <a:gd name="T76" fmla="*/ 74 w 172"/>
                <a:gd name="T77" fmla="*/ 171 h 171"/>
                <a:gd name="T78" fmla="*/ 83 w 172"/>
                <a:gd name="T79" fmla="*/ 158 h 171"/>
                <a:gd name="T80" fmla="*/ 91 w 172"/>
                <a:gd name="T81" fmla="*/ 158 h 171"/>
                <a:gd name="T82" fmla="*/ 99 w 172"/>
                <a:gd name="T83" fmla="*/ 171 h 171"/>
                <a:gd name="T84" fmla="*/ 119 w 172"/>
                <a:gd name="T85" fmla="*/ 165 h 171"/>
                <a:gd name="T86" fmla="*/ 120 w 172"/>
                <a:gd name="T87" fmla="*/ 150 h 171"/>
                <a:gd name="T88" fmla="*/ 126 w 172"/>
                <a:gd name="T89" fmla="*/ 146 h 171"/>
                <a:gd name="T90" fmla="*/ 140 w 172"/>
                <a:gd name="T91" fmla="*/ 153 h 171"/>
                <a:gd name="T92" fmla="*/ 154 w 172"/>
                <a:gd name="T93" fmla="*/ 138 h 171"/>
                <a:gd name="T94" fmla="*/ 147 w 172"/>
                <a:gd name="T95" fmla="*/ 125 h 171"/>
                <a:gd name="T96" fmla="*/ 151 w 172"/>
                <a:gd name="T97" fmla="*/ 118 h 171"/>
                <a:gd name="T98" fmla="*/ 166 w 172"/>
                <a:gd name="T99" fmla="*/ 117 h 171"/>
                <a:gd name="T100" fmla="*/ 169 w 172"/>
                <a:gd name="T101" fmla="*/ 107 h 171"/>
                <a:gd name="T102" fmla="*/ 172 w 172"/>
                <a:gd name="T103" fmla="*/ 97 h 171"/>
                <a:gd name="T104" fmla="*/ 159 w 172"/>
                <a:gd name="T105" fmla="*/ 89 h 171"/>
                <a:gd name="T106" fmla="*/ 71 w 172"/>
                <a:gd name="T107" fmla="*/ 142 h 171"/>
                <a:gd name="T108" fmla="*/ 29 w 172"/>
                <a:gd name="T109" fmla="*/ 71 h 171"/>
                <a:gd name="T110" fmla="*/ 101 w 172"/>
                <a:gd name="T111" fmla="*/ 29 h 171"/>
                <a:gd name="T112" fmla="*/ 143 w 172"/>
                <a:gd name="T113" fmla="*/ 100 h 171"/>
                <a:gd name="T114" fmla="*/ 71 w 172"/>
                <a:gd name="T115" fmla="*/ 14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" h="171">
                  <a:moveTo>
                    <a:pt x="159" y="89"/>
                  </a:moveTo>
                  <a:cubicBezTo>
                    <a:pt x="159" y="86"/>
                    <a:pt x="159" y="84"/>
                    <a:pt x="159" y="81"/>
                  </a:cubicBezTo>
                  <a:cubicBezTo>
                    <a:pt x="171" y="72"/>
                    <a:pt x="171" y="72"/>
                    <a:pt x="171" y="72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9" y="50"/>
                    <a:pt x="148" y="47"/>
                    <a:pt x="147" y="45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3"/>
                    <a:pt x="121" y="21"/>
                    <a:pt x="118" y="20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13"/>
                    <a:pt x="84" y="13"/>
                    <a:pt x="81" y="1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0" y="22"/>
                    <a:pt x="48" y="23"/>
                    <a:pt x="46" y="25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2" y="51"/>
                    <a:pt x="21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5"/>
                    <a:pt x="13" y="88"/>
                    <a:pt x="13" y="90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21" y="119"/>
                    <a:pt x="21" y="119"/>
                    <a:pt x="21" y="119"/>
                  </a:cubicBezTo>
                  <a:cubicBezTo>
                    <a:pt x="23" y="121"/>
                    <a:pt x="24" y="124"/>
                    <a:pt x="25" y="126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9" y="148"/>
                    <a:pt x="51" y="150"/>
                    <a:pt x="54" y="151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65" y="169"/>
                    <a:pt x="65" y="169"/>
                    <a:pt x="65" y="169"/>
                  </a:cubicBezTo>
                  <a:cubicBezTo>
                    <a:pt x="74" y="171"/>
                    <a:pt x="74" y="171"/>
                    <a:pt x="74" y="171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5" y="158"/>
                    <a:pt x="88" y="158"/>
                    <a:pt x="91" y="158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2" y="149"/>
                    <a:pt x="124" y="148"/>
                    <a:pt x="126" y="146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47" y="125"/>
                    <a:pt x="147" y="125"/>
                    <a:pt x="147" y="125"/>
                  </a:cubicBezTo>
                  <a:cubicBezTo>
                    <a:pt x="149" y="123"/>
                    <a:pt x="150" y="120"/>
                    <a:pt x="151" y="118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2" y="97"/>
                    <a:pt x="172" y="97"/>
                    <a:pt x="172" y="97"/>
                  </a:cubicBezTo>
                  <a:lnTo>
                    <a:pt x="159" y="89"/>
                  </a:lnTo>
                  <a:close/>
                  <a:moveTo>
                    <a:pt x="71" y="142"/>
                  </a:moveTo>
                  <a:cubicBezTo>
                    <a:pt x="40" y="134"/>
                    <a:pt x="21" y="102"/>
                    <a:pt x="29" y="71"/>
                  </a:cubicBezTo>
                  <a:cubicBezTo>
                    <a:pt x="37" y="40"/>
                    <a:pt x="69" y="21"/>
                    <a:pt x="101" y="29"/>
                  </a:cubicBezTo>
                  <a:cubicBezTo>
                    <a:pt x="132" y="37"/>
                    <a:pt x="151" y="69"/>
                    <a:pt x="143" y="100"/>
                  </a:cubicBezTo>
                  <a:cubicBezTo>
                    <a:pt x="135" y="132"/>
                    <a:pt x="103" y="150"/>
                    <a:pt x="71" y="142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2330451" y="2045759"/>
              <a:ext cx="408516" cy="406400"/>
            </a:xfrm>
            <a:custGeom>
              <a:avLst/>
              <a:gdLst>
                <a:gd name="T0" fmla="*/ 91 w 99"/>
                <a:gd name="T1" fmla="*/ 51 h 99"/>
                <a:gd name="T2" fmla="*/ 91 w 99"/>
                <a:gd name="T3" fmla="*/ 47 h 99"/>
                <a:gd name="T4" fmla="*/ 99 w 99"/>
                <a:gd name="T5" fmla="*/ 42 h 99"/>
                <a:gd name="T6" fmla="*/ 95 w 99"/>
                <a:gd name="T7" fmla="*/ 30 h 99"/>
                <a:gd name="T8" fmla="*/ 87 w 99"/>
                <a:gd name="T9" fmla="*/ 30 h 99"/>
                <a:gd name="T10" fmla="*/ 84 w 99"/>
                <a:gd name="T11" fmla="*/ 26 h 99"/>
                <a:gd name="T12" fmla="*/ 88 w 99"/>
                <a:gd name="T13" fmla="*/ 18 h 99"/>
                <a:gd name="T14" fmla="*/ 80 w 99"/>
                <a:gd name="T15" fmla="*/ 10 h 99"/>
                <a:gd name="T16" fmla="*/ 72 w 99"/>
                <a:gd name="T17" fmla="*/ 14 h 99"/>
                <a:gd name="T18" fmla="*/ 68 w 99"/>
                <a:gd name="T19" fmla="*/ 12 h 99"/>
                <a:gd name="T20" fmla="*/ 67 w 99"/>
                <a:gd name="T21" fmla="*/ 3 h 99"/>
                <a:gd name="T22" fmla="*/ 62 w 99"/>
                <a:gd name="T23" fmla="*/ 1 h 99"/>
                <a:gd name="T24" fmla="*/ 56 w 99"/>
                <a:gd name="T25" fmla="*/ 0 h 99"/>
                <a:gd name="T26" fmla="*/ 51 w 99"/>
                <a:gd name="T27" fmla="*/ 7 h 99"/>
                <a:gd name="T28" fmla="*/ 47 w 99"/>
                <a:gd name="T29" fmla="*/ 7 h 99"/>
                <a:gd name="T30" fmla="*/ 42 w 99"/>
                <a:gd name="T31" fmla="*/ 0 h 99"/>
                <a:gd name="T32" fmla="*/ 30 w 99"/>
                <a:gd name="T33" fmla="*/ 3 h 99"/>
                <a:gd name="T34" fmla="*/ 30 w 99"/>
                <a:gd name="T35" fmla="*/ 12 h 99"/>
                <a:gd name="T36" fmla="*/ 26 w 99"/>
                <a:gd name="T37" fmla="*/ 14 h 99"/>
                <a:gd name="T38" fmla="*/ 18 w 99"/>
                <a:gd name="T39" fmla="*/ 10 h 99"/>
                <a:gd name="T40" fmla="*/ 10 w 99"/>
                <a:gd name="T41" fmla="*/ 19 h 99"/>
                <a:gd name="T42" fmla="*/ 14 w 99"/>
                <a:gd name="T43" fmla="*/ 27 h 99"/>
                <a:gd name="T44" fmla="*/ 11 w 99"/>
                <a:gd name="T45" fmla="*/ 31 h 99"/>
                <a:gd name="T46" fmla="*/ 3 w 99"/>
                <a:gd name="T47" fmla="*/ 31 h 99"/>
                <a:gd name="T48" fmla="*/ 1 w 99"/>
                <a:gd name="T49" fmla="*/ 37 h 99"/>
                <a:gd name="T50" fmla="*/ 0 w 99"/>
                <a:gd name="T51" fmla="*/ 43 h 99"/>
                <a:gd name="T52" fmla="*/ 7 w 99"/>
                <a:gd name="T53" fmla="*/ 48 h 99"/>
                <a:gd name="T54" fmla="*/ 7 w 99"/>
                <a:gd name="T55" fmla="*/ 52 h 99"/>
                <a:gd name="T56" fmla="*/ 0 w 99"/>
                <a:gd name="T57" fmla="*/ 57 h 99"/>
                <a:gd name="T58" fmla="*/ 3 w 99"/>
                <a:gd name="T59" fmla="*/ 68 h 99"/>
                <a:gd name="T60" fmla="*/ 12 w 99"/>
                <a:gd name="T61" fmla="*/ 69 h 99"/>
                <a:gd name="T62" fmla="*/ 14 w 99"/>
                <a:gd name="T63" fmla="*/ 73 h 99"/>
                <a:gd name="T64" fmla="*/ 10 w 99"/>
                <a:gd name="T65" fmla="*/ 81 h 99"/>
                <a:gd name="T66" fmla="*/ 19 w 99"/>
                <a:gd name="T67" fmla="*/ 89 h 99"/>
                <a:gd name="T68" fmla="*/ 27 w 99"/>
                <a:gd name="T69" fmla="*/ 85 h 99"/>
                <a:gd name="T70" fmla="*/ 31 w 99"/>
                <a:gd name="T71" fmla="*/ 87 h 99"/>
                <a:gd name="T72" fmla="*/ 31 w 99"/>
                <a:gd name="T73" fmla="*/ 96 h 99"/>
                <a:gd name="T74" fmla="*/ 37 w 99"/>
                <a:gd name="T75" fmla="*/ 97 h 99"/>
                <a:gd name="T76" fmla="*/ 43 w 99"/>
                <a:gd name="T77" fmla="*/ 99 h 99"/>
                <a:gd name="T78" fmla="*/ 47 w 99"/>
                <a:gd name="T79" fmla="*/ 92 h 99"/>
                <a:gd name="T80" fmla="*/ 52 w 99"/>
                <a:gd name="T81" fmla="*/ 91 h 99"/>
                <a:gd name="T82" fmla="*/ 57 w 99"/>
                <a:gd name="T83" fmla="*/ 99 h 99"/>
                <a:gd name="T84" fmla="*/ 68 w 99"/>
                <a:gd name="T85" fmla="*/ 96 h 99"/>
                <a:gd name="T86" fmla="*/ 69 w 99"/>
                <a:gd name="T87" fmla="*/ 87 h 99"/>
                <a:gd name="T88" fmla="*/ 73 w 99"/>
                <a:gd name="T89" fmla="*/ 85 h 99"/>
                <a:gd name="T90" fmla="*/ 81 w 99"/>
                <a:gd name="T91" fmla="*/ 88 h 99"/>
                <a:gd name="T92" fmla="*/ 89 w 99"/>
                <a:gd name="T93" fmla="*/ 80 h 99"/>
                <a:gd name="T94" fmla="*/ 85 w 99"/>
                <a:gd name="T95" fmla="*/ 72 h 99"/>
                <a:gd name="T96" fmla="*/ 87 w 99"/>
                <a:gd name="T97" fmla="*/ 68 h 99"/>
                <a:gd name="T98" fmla="*/ 96 w 99"/>
                <a:gd name="T99" fmla="*/ 68 h 99"/>
                <a:gd name="T100" fmla="*/ 97 w 99"/>
                <a:gd name="T101" fmla="*/ 62 h 99"/>
                <a:gd name="T102" fmla="*/ 99 w 99"/>
                <a:gd name="T103" fmla="*/ 56 h 99"/>
                <a:gd name="T104" fmla="*/ 91 w 99"/>
                <a:gd name="T105" fmla="*/ 51 h 99"/>
                <a:gd name="T106" fmla="*/ 41 w 99"/>
                <a:gd name="T107" fmla="*/ 82 h 99"/>
                <a:gd name="T108" fmla="*/ 16 w 99"/>
                <a:gd name="T109" fmla="*/ 41 h 99"/>
                <a:gd name="T110" fmla="*/ 58 w 99"/>
                <a:gd name="T111" fmla="*/ 17 h 99"/>
                <a:gd name="T112" fmla="*/ 82 w 99"/>
                <a:gd name="T113" fmla="*/ 58 h 99"/>
                <a:gd name="T114" fmla="*/ 41 w 99"/>
                <a:gd name="T115" fmla="*/ 8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" h="99">
                  <a:moveTo>
                    <a:pt x="91" y="51"/>
                  </a:moveTo>
                  <a:cubicBezTo>
                    <a:pt x="91" y="50"/>
                    <a:pt x="91" y="48"/>
                    <a:pt x="91" y="47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6" y="29"/>
                    <a:pt x="85" y="27"/>
                    <a:pt x="84" y="26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3"/>
                    <a:pt x="69" y="12"/>
                    <a:pt x="68" y="12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48" y="7"/>
                    <a:pt x="47" y="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8" y="13"/>
                    <a:pt x="27" y="14"/>
                    <a:pt x="26" y="14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8"/>
                    <a:pt x="12" y="29"/>
                    <a:pt x="11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9"/>
                    <a:pt x="7" y="51"/>
                    <a:pt x="7" y="5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3" y="70"/>
                    <a:pt x="13" y="71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7"/>
                    <a:pt x="31" y="87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9" y="92"/>
                    <a:pt x="50" y="92"/>
                    <a:pt x="52" y="91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6"/>
                    <a:pt x="71" y="85"/>
                    <a:pt x="73" y="85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6" y="71"/>
                    <a:pt x="86" y="70"/>
                    <a:pt x="87" y="68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9" y="56"/>
                    <a:pt x="99" y="56"/>
                    <a:pt x="99" y="56"/>
                  </a:cubicBezTo>
                  <a:lnTo>
                    <a:pt x="91" y="51"/>
                  </a:lnTo>
                  <a:close/>
                  <a:moveTo>
                    <a:pt x="41" y="82"/>
                  </a:moveTo>
                  <a:cubicBezTo>
                    <a:pt x="23" y="78"/>
                    <a:pt x="12" y="59"/>
                    <a:pt x="16" y="41"/>
                  </a:cubicBezTo>
                  <a:cubicBezTo>
                    <a:pt x="21" y="23"/>
                    <a:pt x="40" y="12"/>
                    <a:pt x="58" y="17"/>
                  </a:cubicBezTo>
                  <a:cubicBezTo>
                    <a:pt x="76" y="21"/>
                    <a:pt x="87" y="40"/>
                    <a:pt x="82" y="58"/>
                  </a:cubicBezTo>
                  <a:cubicBezTo>
                    <a:pt x="77" y="76"/>
                    <a:pt x="59" y="87"/>
                    <a:pt x="41" y="82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1824567" y="4814359"/>
              <a:ext cx="1123951" cy="1123951"/>
            </a:xfrm>
            <a:custGeom>
              <a:avLst/>
              <a:gdLst>
                <a:gd name="T0" fmla="*/ 248 w 273"/>
                <a:gd name="T1" fmla="*/ 168 h 273"/>
                <a:gd name="T2" fmla="*/ 250 w 273"/>
                <a:gd name="T3" fmla="*/ 156 h 273"/>
                <a:gd name="T4" fmla="*/ 273 w 273"/>
                <a:gd name="T5" fmla="*/ 147 h 273"/>
                <a:gd name="T6" fmla="*/ 272 w 273"/>
                <a:gd name="T7" fmla="*/ 115 h 273"/>
                <a:gd name="T8" fmla="*/ 248 w 273"/>
                <a:gd name="T9" fmla="*/ 108 h 273"/>
                <a:gd name="T10" fmla="*/ 245 w 273"/>
                <a:gd name="T11" fmla="*/ 96 h 273"/>
                <a:gd name="T12" fmla="*/ 260 w 273"/>
                <a:gd name="T13" fmla="*/ 78 h 273"/>
                <a:gd name="T14" fmla="*/ 243 w 273"/>
                <a:gd name="T15" fmla="*/ 50 h 273"/>
                <a:gd name="T16" fmla="*/ 219 w 273"/>
                <a:gd name="T17" fmla="*/ 56 h 273"/>
                <a:gd name="T18" fmla="*/ 210 w 273"/>
                <a:gd name="T19" fmla="*/ 47 h 273"/>
                <a:gd name="T20" fmla="*/ 214 w 273"/>
                <a:gd name="T21" fmla="*/ 24 h 273"/>
                <a:gd name="T22" fmla="*/ 200 w 273"/>
                <a:gd name="T23" fmla="*/ 16 h 273"/>
                <a:gd name="T24" fmla="*/ 185 w 273"/>
                <a:gd name="T25" fmla="*/ 9 h 273"/>
                <a:gd name="T26" fmla="*/ 168 w 273"/>
                <a:gd name="T27" fmla="*/ 25 h 273"/>
                <a:gd name="T28" fmla="*/ 156 w 273"/>
                <a:gd name="T29" fmla="*/ 23 h 273"/>
                <a:gd name="T30" fmla="*/ 147 w 273"/>
                <a:gd name="T31" fmla="*/ 0 h 273"/>
                <a:gd name="T32" fmla="*/ 115 w 273"/>
                <a:gd name="T33" fmla="*/ 1 h 273"/>
                <a:gd name="T34" fmla="*/ 108 w 273"/>
                <a:gd name="T35" fmla="*/ 24 h 273"/>
                <a:gd name="T36" fmla="*/ 96 w 273"/>
                <a:gd name="T37" fmla="*/ 28 h 273"/>
                <a:gd name="T38" fmla="*/ 77 w 273"/>
                <a:gd name="T39" fmla="*/ 13 h 273"/>
                <a:gd name="T40" fmla="*/ 50 w 273"/>
                <a:gd name="T41" fmla="*/ 30 h 273"/>
                <a:gd name="T42" fmla="*/ 56 w 273"/>
                <a:gd name="T43" fmla="*/ 54 h 273"/>
                <a:gd name="T44" fmla="*/ 47 w 273"/>
                <a:gd name="T45" fmla="*/ 63 h 273"/>
                <a:gd name="T46" fmla="*/ 23 w 273"/>
                <a:gd name="T47" fmla="*/ 59 h 273"/>
                <a:gd name="T48" fmla="*/ 16 w 273"/>
                <a:gd name="T49" fmla="*/ 73 h 273"/>
                <a:gd name="T50" fmla="*/ 8 w 273"/>
                <a:gd name="T51" fmla="*/ 88 h 273"/>
                <a:gd name="T52" fmla="*/ 25 w 273"/>
                <a:gd name="T53" fmla="*/ 105 h 273"/>
                <a:gd name="T54" fmla="*/ 22 w 273"/>
                <a:gd name="T55" fmla="*/ 117 h 273"/>
                <a:gd name="T56" fmla="*/ 0 w 273"/>
                <a:gd name="T57" fmla="*/ 126 h 273"/>
                <a:gd name="T58" fmla="*/ 1 w 273"/>
                <a:gd name="T59" fmla="*/ 158 h 273"/>
                <a:gd name="T60" fmla="*/ 24 w 273"/>
                <a:gd name="T61" fmla="*/ 165 h 273"/>
                <a:gd name="T62" fmla="*/ 28 w 273"/>
                <a:gd name="T63" fmla="*/ 177 h 273"/>
                <a:gd name="T64" fmla="*/ 13 w 273"/>
                <a:gd name="T65" fmla="*/ 196 h 273"/>
                <a:gd name="T66" fmla="*/ 30 w 273"/>
                <a:gd name="T67" fmla="*/ 223 h 273"/>
                <a:gd name="T68" fmla="*/ 53 w 273"/>
                <a:gd name="T69" fmla="*/ 217 h 273"/>
                <a:gd name="T70" fmla="*/ 63 w 273"/>
                <a:gd name="T71" fmla="*/ 226 h 273"/>
                <a:gd name="T72" fmla="*/ 59 w 273"/>
                <a:gd name="T73" fmla="*/ 250 h 273"/>
                <a:gd name="T74" fmla="*/ 73 w 273"/>
                <a:gd name="T75" fmla="*/ 257 h 273"/>
                <a:gd name="T76" fmla="*/ 87 w 273"/>
                <a:gd name="T77" fmla="*/ 265 h 273"/>
                <a:gd name="T78" fmla="*/ 105 w 273"/>
                <a:gd name="T79" fmla="*/ 248 h 273"/>
                <a:gd name="T80" fmla="*/ 117 w 273"/>
                <a:gd name="T81" fmla="*/ 251 h 273"/>
                <a:gd name="T82" fmla="*/ 125 w 273"/>
                <a:gd name="T83" fmla="*/ 273 h 273"/>
                <a:gd name="T84" fmla="*/ 158 w 273"/>
                <a:gd name="T85" fmla="*/ 272 h 273"/>
                <a:gd name="T86" fmla="*/ 165 w 273"/>
                <a:gd name="T87" fmla="*/ 249 h 273"/>
                <a:gd name="T88" fmla="*/ 177 w 273"/>
                <a:gd name="T89" fmla="*/ 245 h 273"/>
                <a:gd name="T90" fmla="*/ 195 w 273"/>
                <a:gd name="T91" fmla="*/ 260 h 273"/>
                <a:gd name="T92" fmla="*/ 223 w 273"/>
                <a:gd name="T93" fmla="*/ 243 h 273"/>
                <a:gd name="T94" fmla="*/ 217 w 273"/>
                <a:gd name="T95" fmla="*/ 220 h 273"/>
                <a:gd name="T96" fmla="*/ 225 w 273"/>
                <a:gd name="T97" fmla="*/ 210 h 273"/>
                <a:gd name="T98" fmla="*/ 249 w 273"/>
                <a:gd name="T99" fmla="*/ 214 h 273"/>
                <a:gd name="T100" fmla="*/ 257 w 273"/>
                <a:gd name="T101" fmla="*/ 200 h 273"/>
                <a:gd name="T102" fmla="*/ 264 w 273"/>
                <a:gd name="T103" fmla="*/ 186 h 273"/>
                <a:gd name="T104" fmla="*/ 248 w 273"/>
                <a:gd name="T105" fmla="*/ 168 h 273"/>
                <a:gd name="T106" fmla="*/ 93 w 273"/>
                <a:gd name="T107" fmla="*/ 219 h 273"/>
                <a:gd name="T108" fmla="*/ 54 w 273"/>
                <a:gd name="T109" fmla="*/ 93 h 273"/>
                <a:gd name="T110" fmla="*/ 180 w 273"/>
                <a:gd name="T111" fmla="*/ 54 h 273"/>
                <a:gd name="T112" fmla="*/ 219 w 273"/>
                <a:gd name="T113" fmla="*/ 180 h 273"/>
                <a:gd name="T114" fmla="*/ 93 w 273"/>
                <a:gd name="T115" fmla="*/ 21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3" h="273">
                  <a:moveTo>
                    <a:pt x="248" y="168"/>
                  </a:moveTo>
                  <a:cubicBezTo>
                    <a:pt x="249" y="164"/>
                    <a:pt x="250" y="160"/>
                    <a:pt x="250" y="156"/>
                  </a:cubicBezTo>
                  <a:cubicBezTo>
                    <a:pt x="273" y="147"/>
                    <a:pt x="273" y="147"/>
                    <a:pt x="273" y="147"/>
                  </a:cubicBezTo>
                  <a:cubicBezTo>
                    <a:pt x="272" y="115"/>
                    <a:pt x="272" y="115"/>
                    <a:pt x="272" y="115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7" y="104"/>
                    <a:pt x="246" y="100"/>
                    <a:pt x="245" y="96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6" y="53"/>
                    <a:pt x="213" y="50"/>
                    <a:pt x="210" y="47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4" y="24"/>
                    <a:pt x="160" y="23"/>
                    <a:pt x="156" y="23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4" y="25"/>
                    <a:pt x="100" y="27"/>
                    <a:pt x="96" y="28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3" y="57"/>
                    <a:pt x="50" y="60"/>
                    <a:pt x="47" y="63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4" y="109"/>
                    <a:pt x="23" y="113"/>
                    <a:pt x="22" y="117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5" y="169"/>
                    <a:pt x="26" y="173"/>
                    <a:pt x="28" y="177"/>
                  </a:cubicBezTo>
                  <a:cubicBezTo>
                    <a:pt x="13" y="196"/>
                    <a:pt x="13" y="196"/>
                    <a:pt x="13" y="196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6" y="220"/>
                    <a:pt x="59" y="223"/>
                    <a:pt x="63" y="226"/>
                  </a:cubicBezTo>
                  <a:cubicBezTo>
                    <a:pt x="59" y="250"/>
                    <a:pt x="59" y="250"/>
                    <a:pt x="59" y="250"/>
                  </a:cubicBezTo>
                  <a:cubicBezTo>
                    <a:pt x="73" y="257"/>
                    <a:pt x="73" y="257"/>
                    <a:pt x="73" y="257"/>
                  </a:cubicBezTo>
                  <a:cubicBezTo>
                    <a:pt x="87" y="265"/>
                    <a:pt x="87" y="265"/>
                    <a:pt x="87" y="265"/>
                  </a:cubicBezTo>
                  <a:cubicBezTo>
                    <a:pt x="105" y="248"/>
                    <a:pt x="105" y="248"/>
                    <a:pt x="105" y="248"/>
                  </a:cubicBezTo>
                  <a:cubicBezTo>
                    <a:pt x="109" y="249"/>
                    <a:pt x="113" y="250"/>
                    <a:pt x="117" y="251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65" y="249"/>
                    <a:pt x="165" y="249"/>
                    <a:pt x="165" y="249"/>
                  </a:cubicBezTo>
                  <a:cubicBezTo>
                    <a:pt x="169" y="248"/>
                    <a:pt x="173" y="246"/>
                    <a:pt x="177" y="245"/>
                  </a:cubicBezTo>
                  <a:cubicBezTo>
                    <a:pt x="195" y="260"/>
                    <a:pt x="195" y="260"/>
                    <a:pt x="195" y="260"/>
                  </a:cubicBezTo>
                  <a:cubicBezTo>
                    <a:pt x="223" y="243"/>
                    <a:pt x="223" y="243"/>
                    <a:pt x="223" y="243"/>
                  </a:cubicBezTo>
                  <a:cubicBezTo>
                    <a:pt x="217" y="220"/>
                    <a:pt x="217" y="220"/>
                    <a:pt x="217" y="220"/>
                  </a:cubicBezTo>
                  <a:cubicBezTo>
                    <a:pt x="220" y="217"/>
                    <a:pt x="223" y="214"/>
                    <a:pt x="225" y="210"/>
                  </a:cubicBezTo>
                  <a:cubicBezTo>
                    <a:pt x="249" y="214"/>
                    <a:pt x="249" y="214"/>
                    <a:pt x="249" y="214"/>
                  </a:cubicBezTo>
                  <a:cubicBezTo>
                    <a:pt x="257" y="200"/>
                    <a:pt x="257" y="200"/>
                    <a:pt x="257" y="200"/>
                  </a:cubicBezTo>
                  <a:cubicBezTo>
                    <a:pt x="264" y="186"/>
                    <a:pt x="264" y="186"/>
                    <a:pt x="264" y="186"/>
                  </a:cubicBezTo>
                  <a:lnTo>
                    <a:pt x="248" y="168"/>
                  </a:lnTo>
                  <a:close/>
                  <a:moveTo>
                    <a:pt x="93" y="219"/>
                  </a:moveTo>
                  <a:cubicBezTo>
                    <a:pt x="47" y="195"/>
                    <a:pt x="30" y="139"/>
                    <a:pt x="54" y="93"/>
                  </a:cubicBezTo>
                  <a:cubicBezTo>
                    <a:pt x="78" y="48"/>
                    <a:pt x="134" y="30"/>
                    <a:pt x="180" y="54"/>
                  </a:cubicBezTo>
                  <a:cubicBezTo>
                    <a:pt x="225" y="78"/>
                    <a:pt x="243" y="134"/>
                    <a:pt x="219" y="180"/>
                  </a:cubicBezTo>
                  <a:cubicBezTo>
                    <a:pt x="195" y="225"/>
                    <a:pt x="138" y="243"/>
                    <a:pt x="93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394417" y="4001590"/>
              <a:ext cx="884767" cy="97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zh-CN" sz="3200">
                  <a:solidFill>
                    <a:srgbClr val="4D4D4D"/>
                  </a:solidFill>
                  <a:cs typeface="+mn-ea"/>
                  <a:sym typeface="+mn-lt"/>
                </a:rPr>
                <a:t>机械助力</a:t>
              </a: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556336" y="2704132"/>
              <a:ext cx="884767" cy="1457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zh-CN" sz="3200">
                  <a:solidFill>
                    <a:srgbClr val="4D4D4D"/>
                  </a:solidFill>
                  <a:cs typeface="+mn-ea"/>
                  <a:sym typeface="+mn-lt"/>
                </a:rPr>
                <a:t>电控技术支援</a:t>
              </a: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3149646" y="2101140"/>
              <a:ext cx="698598" cy="72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>
                  <a:solidFill>
                    <a:srgbClr val="4D4D4D"/>
                  </a:solidFill>
                  <a:cs typeface="+mn-ea"/>
                  <a:sym typeface="+mn-lt"/>
                </a:rPr>
                <a:t>人工智能</a:t>
              </a: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957918" y="5193243"/>
              <a:ext cx="884767" cy="283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865">
                  <a:solidFill>
                    <a:srgbClr val="4D4D4D"/>
                  </a:solidFill>
                  <a:cs typeface="+mn-ea"/>
                  <a:sym typeface="+mn-lt"/>
                </a:rPr>
                <a:t>AR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56188" y="1353749"/>
            <a:ext cx="4152260" cy="1057248"/>
            <a:chOff x="6754283" y="1758952"/>
            <a:chExt cx="4152260" cy="1057248"/>
          </a:xfrm>
        </p:grpSpPr>
        <p:sp>
          <p:nvSpPr>
            <p:cNvPr id="23" name="Oval 15"/>
            <p:cNvSpPr>
              <a:spLocks noChangeArrowheads="1"/>
            </p:cNvSpPr>
            <p:nvPr/>
          </p:nvSpPr>
          <p:spPr bwMode="auto">
            <a:xfrm>
              <a:off x="6754283" y="1937149"/>
              <a:ext cx="728133" cy="7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algn="ctr"/>
              <a:r>
                <a:rPr lang="zh-CN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7723717" y="2078965"/>
              <a:ext cx="3182826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007745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机械外骨骼的优势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超人</a:t>
              </a:r>
            </a:p>
            <a:p>
              <a:pPr indent="-1007745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票房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国内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7.5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亿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7723717" y="1758952"/>
              <a:ext cx="2140349" cy="42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钢铁侠电影感悟</a:t>
              </a:r>
              <a:r>
                <a:rPr lang="en-US" altLang="zh-CN" sz="2135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58304" y="2413721"/>
            <a:ext cx="4986655" cy="2575533"/>
            <a:chOff x="6756399" y="3087529"/>
            <a:chExt cx="4986655" cy="2575533"/>
          </a:xfrm>
        </p:grpSpPr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6756399" y="3183865"/>
              <a:ext cx="728133" cy="7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algn="ctr"/>
              <a:r>
                <a:rPr lang="zh-CN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7723717" y="3309752"/>
              <a:ext cx="3182826" cy="2353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2000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年以来，美军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EHPA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增强人体机能外骨骼计划 ，以大幅提高单兵作战能力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2012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Rewalk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欧盟审批。截至2015年8月1日，Rewalk公司其中88%的订购来自客户，12%来自医疗机构和测试机构</a:t>
              </a:r>
            </a:p>
          </p:txBody>
        </p:sp>
        <p:sp>
          <p:nvSpPr>
            <p:cNvPr id="29" name="TextBox 20"/>
            <p:cNvSpPr txBox="1"/>
            <p:nvPr/>
          </p:nvSpPr>
          <p:spPr>
            <a:xfrm>
              <a:off x="7723504" y="3087529"/>
              <a:ext cx="4019550" cy="42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目前军事、医疗领域的需求</a:t>
              </a:r>
            </a:p>
          </p:txBody>
        </p:sp>
      </p:grpSp>
      <p:sp>
        <p:nvSpPr>
          <p:cNvPr id="31" name="Oval 17"/>
          <p:cNvSpPr>
            <a:spLocks noChangeArrowheads="1"/>
          </p:cNvSpPr>
          <p:nvPr/>
        </p:nvSpPr>
        <p:spPr bwMode="auto">
          <a:xfrm>
            <a:off x="6756400" y="4810760"/>
            <a:ext cx="728345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algn="ctr"/>
            <a:r>
              <a:rPr lang="zh-CN" altLang="zh-CN" sz="2400" b="1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32" name="TextBox 19"/>
          <p:cNvSpPr txBox="1"/>
          <p:nvPr/>
        </p:nvSpPr>
        <p:spPr>
          <a:xfrm>
            <a:off x="7725410" y="5201920"/>
            <a:ext cx="318262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真正融入社会，可能需要大众适应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外骨骼可以作为其应用基础和存在形式。调研价值</a:t>
            </a:r>
          </a:p>
        </p:txBody>
      </p:sp>
      <p:sp>
        <p:nvSpPr>
          <p:cNvPr id="33" name="TextBox 20"/>
          <p:cNvSpPr txBox="1"/>
          <p:nvPr/>
        </p:nvSpPr>
        <p:spPr>
          <a:xfrm>
            <a:off x="7725410" y="4896485"/>
            <a:ext cx="3032125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人工智能的发展趋势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39662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>
                <a:solidFill>
                  <a:schemeClr val="accent1"/>
                </a:solidFill>
              </a:rPr>
              <a:t>逻辑模型</a:t>
            </a:r>
            <a:r>
              <a:rPr lang="en-US" altLang="zh-CN" sz="4000" b="1" spc="200" dirty="0">
                <a:solidFill>
                  <a:schemeClr val="accent1"/>
                </a:solidFill>
              </a:rPr>
              <a:t>---</a:t>
            </a:r>
            <a:r>
              <a:rPr lang="zh-CN" altLang="en-US" sz="4000" b="1" spc="200" dirty="0">
                <a:solidFill>
                  <a:schemeClr val="accent1"/>
                </a:solidFill>
              </a:rPr>
              <a:t>目标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520104" y="1598746"/>
            <a:ext cx="5969635" cy="1078865"/>
            <a:chOff x="7554384" y="1986096"/>
            <a:chExt cx="5969635" cy="1078865"/>
          </a:xfrm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7554384" y="2284943"/>
              <a:ext cx="728133" cy="7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6" name="TextBox 20"/>
            <p:cNvSpPr txBox="1"/>
            <p:nvPr/>
          </p:nvSpPr>
          <p:spPr>
            <a:xfrm>
              <a:off x="8701194" y="1986096"/>
              <a:ext cx="4822825" cy="107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007745">
                <a:lnSpc>
                  <a:spcPct val="150000"/>
                </a:lnSpc>
              </a:pPr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了解</a:t>
              </a:r>
              <a:r>
                <a:rPr lang="zh-CN" altLang="en-US" sz="2135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机械骨骼</a:t>
              </a:r>
              <a:r>
                <a:rPr lang="zh-CN" altLang="en-US" sz="2135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技术背景、现有产品</a:t>
              </a:r>
              <a:r>
                <a:rPr lang="zh-CN" altLang="en-US" sz="2135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、科研专家、科研机构。</a:t>
              </a:r>
              <a:endParaRPr lang="zh-CN" altLang="en-US" sz="21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520315" y="3054323"/>
            <a:ext cx="6371590" cy="792296"/>
            <a:chOff x="7556500" y="3463263"/>
            <a:chExt cx="6371590" cy="792296"/>
          </a:xfrm>
        </p:grpSpPr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7556500" y="3531659"/>
              <a:ext cx="728133" cy="7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11895" y="3463263"/>
              <a:ext cx="5116195" cy="749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5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调研市场需求： 四肢辅助、机械助力、电控技术支持。</a:t>
              </a:r>
              <a:endParaRPr lang="zh-CN" altLang="en-US" sz="2135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520315" y="4133639"/>
            <a:ext cx="6372225" cy="2066290"/>
            <a:chOff x="7556500" y="4514004"/>
            <a:chExt cx="6372225" cy="2066290"/>
          </a:xfrm>
        </p:grpSpPr>
        <p:sp>
          <p:nvSpPr>
            <p:cNvPr id="23" name="Oval 11"/>
            <p:cNvSpPr>
              <a:spLocks noChangeArrowheads="1"/>
            </p:cNvSpPr>
            <p:nvPr/>
          </p:nvSpPr>
          <p:spPr bwMode="auto">
            <a:xfrm>
              <a:off x="7556500" y="4763559"/>
              <a:ext cx="728133" cy="72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6" name="TextBox 20"/>
            <p:cNvSpPr txBox="1"/>
            <p:nvPr/>
          </p:nvSpPr>
          <p:spPr>
            <a:xfrm>
              <a:off x="8812530" y="4514004"/>
              <a:ext cx="5116195" cy="206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007745">
                <a:lnSpc>
                  <a:spcPct val="150000"/>
                </a:lnSpc>
              </a:pPr>
              <a:r>
                <a:rPr lang="zh-CN" altLang="en-US" sz="2135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总结，</a:t>
              </a:r>
            </a:p>
            <a:p>
              <a:pPr indent="-1007745">
                <a:lnSpc>
                  <a:spcPct val="150000"/>
                </a:lnSpc>
              </a:pPr>
              <a:r>
                <a:rPr lang="zh-CN" altLang="en-US" sz="2135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技术优势，尝试转化成民用。</a:t>
              </a:r>
            </a:p>
            <a:p>
              <a:pPr indent="-1007745">
                <a:lnSpc>
                  <a:spcPct val="150000"/>
                </a:lnSpc>
              </a:pPr>
              <a:r>
                <a:rPr lang="zh-CN" altLang="en-US" sz="2135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技术瓶颈，尝试提出解决方向。</a:t>
              </a:r>
            </a:p>
            <a:p>
              <a:pPr indent="-1007745">
                <a:lnSpc>
                  <a:spcPct val="150000"/>
                </a:lnSpc>
              </a:pPr>
              <a:r>
                <a:rPr lang="zh-CN" altLang="en-US" sz="2135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将外骨骼带入社会，促进普及。</a:t>
              </a:r>
            </a:p>
          </p:txBody>
        </p: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39662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1" spc="200" dirty="0">
                <a:solidFill>
                  <a:schemeClr val="accent1"/>
                </a:solidFill>
                <a:sym typeface="+mn-ea"/>
              </a:rPr>
              <a:t>逻辑模型</a:t>
            </a:r>
            <a:r>
              <a:rPr lang="en-US" altLang="zh-CN" sz="4000" b="1" spc="200" dirty="0">
                <a:solidFill>
                  <a:schemeClr val="accent1"/>
                </a:solidFill>
                <a:sym typeface="+mn-ea"/>
              </a:rPr>
              <a:t>---</a:t>
            </a:r>
            <a:r>
              <a:rPr lang="zh-CN" altLang="en-US" sz="4000" b="1" spc="200" dirty="0">
                <a:solidFill>
                  <a:schemeClr val="accent1"/>
                </a:solidFill>
                <a:sym typeface="+mn-ea"/>
              </a:rPr>
              <a:t>效果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/>
        </p:nvGrpSpPr>
        <p:grpSpPr>
          <a:xfrm>
            <a:off x="1073621" y="1811118"/>
            <a:ext cx="1420004" cy="1420004"/>
            <a:chOff x="1073621" y="1811118"/>
            <a:chExt cx="1420004" cy="1420004"/>
          </a:xfrm>
        </p:grpSpPr>
        <p:sp>
          <p:nvSpPr>
            <p:cNvPr id="10" name="椭圆 44"/>
            <p:cNvSpPr>
              <a:spLocks noChangeArrowheads="1"/>
            </p:cNvSpPr>
            <p:nvPr/>
          </p:nvSpPr>
          <p:spPr bwMode="auto">
            <a:xfrm>
              <a:off x="1073621" y="1811118"/>
              <a:ext cx="1420004" cy="14200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1" name="Group 8"/>
            <p:cNvGrpSpPr/>
            <p:nvPr/>
          </p:nvGrpSpPr>
          <p:grpSpPr bwMode="auto">
            <a:xfrm>
              <a:off x="1602023" y="2262388"/>
              <a:ext cx="340680" cy="517464"/>
              <a:chOff x="0" y="0"/>
              <a:chExt cx="293688" cy="446088"/>
            </a:xfrm>
          </p:grpSpPr>
          <p:sp>
            <p:nvSpPr>
              <p:cNvPr id="12" name="Freeform 10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93688" cy="352425"/>
              </a:xfrm>
              <a:custGeom>
                <a:avLst/>
                <a:gdLst>
                  <a:gd name="T0" fmla="*/ 50 w 50"/>
                  <a:gd name="T1" fmla="*/ 23 h 60"/>
                  <a:gd name="T2" fmla="*/ 25 w 50"/>
                  <a:gd name="T3" fmla="*/ 0 h 60"/>
                  <a:gd name="T4" fmla="*/ 0 w 50"/>
                  <a:gd name="T5" fmla="*/ 23 h 60"/>
                  <a:gd name="T6" fmla="*/ 2 w 50"/>
                  <a:gd name="T7" fmla="*/ 32 h 60"/>
                  <a:gd name="T8" fmla="*/ 2 w 50"/>
                  <a:gd name="T9" fmla="*/ 32 h 60"/>
                  <a:gd name="T10" fmla="*/ 5 w 50"/>
                  <a:gd name="T11" fmla="*/ 36 h 60"/>
                  <a:gd name="T12" fmla="*/ 13 w 50"/>
                  <a:gd name="T13" fmla="*/ 58 h 60"/>
                  <a:gd name="T14" fmla="*/ 17 w 50"/>
                  <a:gd name="T15" fmla="*/ 60 h 60"/>
                  <a:gd name="T16" fmla="*/ 33 w 50"/>
                  <a:gd name="T17" fmla="*/ 60 h 60"/>
                  <a:gd name="T18" fmla="*/ 37 w 50"/>
                  <a:gd name="T19" fmla="*/ 58 h 60"/>
                  <a:gd name="T20" fmla="*/ 45 w 50"/>
                  <a:gd name="T21" fmla="*/ 36 h 60"/>
                  <a:gd name="T22" fmla="*/ 48 w 50"/>
                  <a:gd name="T23" fmla="*/ 32 h 60"/>
                  <a:gd name="T24" fmla="*/ 48 w 50"/>
                  <a:gd name="T25" fmla="*/ 32 h 60"/>
                  <a:gd name="T26" fmla="*/ 48 w 50"/>
                  <a:gd name="T27" fmla="*/ 32 h 60"/>
                  <a:gd name="T28" fmla="*/ 50 w 50"/>
                  <a:gd name="T29" fmla="*/ 23 h 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0"/>
                  <a:gd name="T46" fmla="*/ 0 h 60"/>
                  <a:gd name="T47" fmla="*/ 50 w 50"/>
                  <a:gd name="T48" fmla="*/ 60 h 6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0" h="60">
                    <a:moveTo>
                      <a:pt x="50" y="23"/>
                    </a:moveTo>
                    <a:cubicBezTo>
                      <a:pt x="50" y="10"/>
                      <a:pt x="39" y="0"/>
                      <a:pt x="25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26"/>
                      <a:pt x="1" y="29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3"/>
                      <a:pt x="4" y="35"/>
                      <a:pt x="5" y="36"/>
                    </a:cubicBezTo>
                    <a:cubicBezTo>
                      <a:pt x="9" y="43"/>
                      <a:pt x="13" y="55"/>
                      <a:pt x="13" y="58"/>
                    </a:cubicBezTo>
                    <a:cubicBezTo>
                      <a:pt x="13" y="59"/>
                      <a:pt x="15" y="60"/>
                      <a:pt x="17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5" y="60"/>
                      <a:pt x="37" y="59"/>
                      <a:pt x="37" y="58"/>
                    </a:cubicBezTo>
                    <a:cubicBezTo>
                      <a:pt x="37" y="55"/>
                      <a:pt x="41" y="43"/>
                      <a:pt x="45" y="36"/>
                    </a:cubicBezTo>
                    <a:cubicBezTo>
                      <a:pt x="46" y="35"/>
                      <a:pt x="47" y="33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9" y="29"/>
                      <a:pt x="50" y="26"/>
                      <a:pt x="50" y="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3" name="Freeform 1017"/>
              <p:cNvSpPr>
                <a:spLocks noChangeArrowheads="1"/>
              </p:cNvSpPr>
              <p:nvPr/>
            </p:nvSpPr>
            <p:spPr bwMode="auto">
              <a:xfrm>
                <a:off x="76200" y="376237"/>
                <a:ext cx="141288" cy="22225"/>
              </a:xfrm>
              <a:custGeom>
                <a:avLst/>
                <a:gdLst>
                  <a:gd name="T0" fmla="*/ 24 w 24"/>
                  <a:gd name="T1" fmla="*/ 2 h 4"/>
                  <a:gd name="T2" fmla="*/ 21 w 24"/>
                  <a:gd name="T3" fmla="*/ 0 h 4"/>
                  <a:gd name="T4" fmla="*/ 3 w 24"/>
                  <a:gd name="T5" fmla="*/ 0 h 4"/>
                  <a:gd name="T6" fmla="*/ 0 w 24"/>
                  <a:gd name="T7" fmla="*/ 2 h 4"/>
                  <a:gd name="T8" fmla="*/ 0 w 24"/>
                  <a:gd name="T9" fmla="*/ 2 h 4"/>
                  <a:gd name="T10" fmla="*/ 3 w 24"/>
                  <a:gd name="T11" fmla="*/ 4 h 4"/>
                  <a:gd name="T12" fmla="*/ 21 w 24"/>
                  <a:gd name="T13" fmla="*/ 4 h 4"/>
                  <a:gd name="T14" fmla="*/ 24 w 24"/>
                  <a:gd name="T15" fmla="*/ 2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4"/>
                  <a:gd name="T26" fmla="*/ 24 w 24"/>
                  <a:gd name="T27" fmla="*/ 4 h 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4">
                    <a:moveTo>
                      <a:pt x="24" y="2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4" y="3"/>
                      <a:pt x="24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Freeform 1018"/>
              <p:cNvSpPr>
                <a:spLocks noChangeArrowheads="1"/>
              </p:cNvSpPr>
              <p:nvPr/>
            </p:nvSpPr>
            <p:spPr bwMode="auto">
              <a:xfrm>
                <a:off x="76200" y="415925"/>
                <a:ext cx="141288" cy="30163"/>
              </a:xfrm>
              <a:custGeom>
                <a:avLst/>
                <a:gdLst>
                  <a:gd name="T0" fmla="*/ 24 w 24"/>
                  <a:gd name="T1" fmla="*/ 2 h 5"/>
                  <a:gd name="T2" fmla="*/ 21 w 24"/>
                  <a:gd name="T3" fmla="*/ 0 h 5"/>
                  <a:gd name="T4" fmla="*/ 3 w 24"/>
                  <a:gd name="T5" fmla="*/ 0 h 5"/>
                  <a:gd name="T6" fmla="*/ 0 w 24"/>
                  <a:gd name="T7" fmla="*/ 2 h 5"/>
                  <a:gd name="T8" fmla="*/ 0 w 24"/>
                  <a:gd name="T9" fmla="*/ 2 h 5"/>
                  <a:gd name="T10" fmla="*/ 3 w 24"/>
                  <a:gd name="T11" fmla="*/ 5 h 5"/>
                  <a:gd name="T12" fmla="*/ 21 w 24"/>
                  <a:gd name="T13" fmla="*/ 5 h 5"/>
                  <a:gd name="T14" fmla="*/ 24 w 24"/>
                  <a:gd name="T15" fmla="*/ 2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5"/>
                  <a:gd name="T26" fmla="*/ 24 w 24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5">
                    <a:moveTo>
                      <a:pt x="24" y="2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5"/>
                      <a:pt x="24" y="4"/>
                      <a:pt x="24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3119825" y="1811118"/>
            <a:ext cx="1420004" cy="1420004"/>
            <a:chOff x="3119825" y="1811118"/>
            <a:chExt cx="1420004" cy="1420004"/>
          </a:xfrm>
        </p:grpSpPr>
        <p:sp>
          <p:nvSpPr>
            <p:cNvPr id="16" name="椭圆 50"/>
            <p:cNvSpPr>
              <a:spLocks noChangeArrowheads="1"/>
            </p:cNvSpPr>
            <p:nvPr/>
          </p:nvSpPr>
          <p:spPr bwMode="auto">
            <a:xfrm>
              <a:off x="3119825" y="1811118"/>
              <a:ext cx="1420004" cy="14200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Freeform 1001"/>
            <p:cNvSpPr>
              <a:spLocks noEditPoints="1" noChangeArrowheads="1"/>
            </p:cNvSpPr>
            <p:nvPr/>
          </p:nvSpPr>
          <p:spPr bwMode="auto">
            <a:xfrm>
              <a:off x="3535306" y="2173107"/>
              <a:ext cx="570868" cy="633479"/>
            </a:xfrm>
            <a:custGeom>
              <a:avLst/>
              <a:gdLst>
                <a:gd name="T0" fmla="*/ 56 w 84"/>
                <a:gd name="T1" fmla="*/ 32 h 93"/>
                <a:gd name="T2" fmla="*/ 64 w 84"/>
                <a:gd name="T3" fmla="*/ 14 h 93"/>
                <a:gd name="T4" fmla="*/ 67 w 84"/>
                <a:gd name="T5" fmla="*/ 12 h 93"/>
                <a:gd name="T6" fmla="*/ 65 w 84"/>
                <a:gd name="T7" fmla="*/ 10 h 93"/>
                <a:gd name="T8" fmla="*/ 65 w 84"/>
                <a:gd name="T9" fmla="*/ 10 h 93"/>
                <a:gd name="T10" fmla="*/ 64 w 84"/>
                <a:gd name="T11" fmla="*/ 10 h 93"/>
                <a:gd name="T12" fmla="*/ 63 w 84"/>
                <a:gd name="T13" fmla="*/ 12 h 93"/>
                <a:gd name="T14" fmla="*/ 45 w 84"/>
                <a:gd name="T15" fmla="*/ 28 h 93"/>
                <a:gd name="T16" fmla="*/ 41 w 84"/>
                <a:gd name="T17" fmla="*/ 28 h 93"/>
                <a:gd name="T18" fmla="*/ 40 w 84"/>
                <a:gd name="T19" fmla="*/ 28 h 93"/>
                <a:gd name="T20" fmla="*/ 19 w 84"/>
                <a:gd name="T21" fmla="*/ 2 h 93"/>
                <a:gd name="T22" fmla="*/ 15 w 84"/>
                <a:gd name="T23" fmla="*/ 2 h 93"/>
                <a:gd name="T24" fmla="*/ 17 w 84"/>
                <a:gd name="T25" fmla="*/ 4 h 93"/>
                <a:gd name="T26" fmla="*/ 34 w 84"/>
                <a:gd name="T27" fmla="*/ 29 h 93"/>
                <a:gd name="T28" fmla="*/ 5 w 84"/>
                <a:gd name="T29" fmla="*/ 32 h 93"/>
                <a:gd name="T30" fmla="*/ 0 w 84"/>
                <a:gd name="T31" fmla="*/ 87 h 93"/>
                <a:gd name="T32" fmla="*/ 7 w 84"/>
                <a:gd name="T33" fmla="*/ 92 h 93"/>
                <a:gd name="T34" fmla="*/ 17 w 84"/>
                <a:gd name="T35" fmla="*/ 93 h 93"/>
                <a:gd name="T36" fmla="*/ 67 w 84"/>
                <a:gd name="T37" fmla="*/ 92 h 93"/>
                <a:gd name="T38" fmla="*/ 78 w 84"/>
                <a:gd name="T39" fmla="*/ 93 h 93"/>
                <a:gd name="T40" fmla="*/ 79 w 84"/>
                <a:gd name="T41" fmla="*/ 92 h 93"/>
                <a:gd name="T42" fmla="*/ 84 w 84"/>
                <a:gd name="T43" fmla="*/ 37 h 93"/>
                <a:gd name="T44" fmla="*/ 71 w 84"/>
                <a:gd name="T45" fmla="*/ 80 h 93"/>
                <a:gd name="T46" fmla="*/ 13 w 84"/>
                <a:gd name="T47" fmla="*/ 88 h 93"/>
                <a:gd name="T48" fmla="*/ 4 w 84"/>
                <a:gd name="T49" fmla="*/ 44 h 93"/>
                <a:gd name="T50" fmla="*/ 63 w 84"/>
                <a:gd name="T51" fmla="*/ 36 h 93"/>
                <a:gd name="T52" fmla="*/ 71 w 84"/>
                <a:gd name="T53" fmla="*/ 80 h 93"/>
                <a:gd name="T54" fmla="*/ 74 w 84"/>
                <a:gd name="T55" fmla="*/ 51 h 93"/>
                <a:gd name="T56" fmla="*/ 80 w 84"/>
                <a:gd name="T57" fmla="*/ 51 h 93"/>
                <a:gd name="T58" fmla="*/ 77 w 84"/>
                <a:gd name="T59" fmla="*/ 46 h 93"/>
                <a:gd name="T60" fmla="*/ 77 w 84"/>
                <a:gd name="T61" fmla="*/ 39 h 93"/>
                <a:gd name="T62" fmla="*/ 77 w 84"/>
                <a:gd name="T63" fmla="*/ 46 h 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3"/>
                <a:gd name="T98" fmla="*/ 84 w 84"/>
                <a:gd name="T99" fmla="*/ 93 h 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3">
                  <a:moveTo>
                    <a:pt x="79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4" y="31"/>
                    <a:pt x="51" y="29"/>
                    <a:pt x="47" y="28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6" y="14"/>
                    <a:pt x="67" y="13"/>
                    <a:pt x="67" y="12"/>
                  </a:cubicBezTo>
                  <a:cubicBezTo>
                    <a:pt x="67" y="11"/>
                    <a:pt x="66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28"/>
                    <a:pt x="43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3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8"/>
                    <a:pt x="35" y="28"/>
                    <a:pt x="34" y="29"/>
                  </a:cubicBezTo>
                  <a:cubicBezTo>
                    <a:pt x="31" y="30"/>
                    <a:pt x="28" y="31"/>
                    <a:pt x="27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32"/>
                    <a:pt x="0" y="34"/>
                    <a:pt x="0" y="3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3" y="92"/>
                    <a:pt x="5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82" y="92"/>
                    <a:pt x="84" y="90"/>
                    <a:pt x="84" y="8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4"/>
                    <a:pt x="82" y="32"/>
                    <a:pt x="79" y="32"/>
                  </a:cubicBezTo>
                  <a:close/>
                  <a:moveTo>
                    <a:pt x="71" y="80"/>
                  </a:moveTo>
                  <a:cubicBezTo>
                    <a:pt x="71" y="84"/>
                    <a:pt x="67" y="88"/>
                    <a:pt x="6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8" y="88"/>
                    <a:pt x="4" y="84"/>
                    <a:pt x="4" y="8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39"/>
                    <a:pt x="8" y="36"/>
                    <a:pt x="1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7" y="36"/>
                    <a:pt x="71" y="39"/>
                    <a:pt x="71" y="44"/>
                  </a:cubicBezTo>
                  <a:lnTo>
                    <a:pt x="71" y="80"/>
                  </a:lnTo>
                  <a:close/>
                  <a:moveTo>
                    <a:pt x="77" y="54"/>
                  </a:moveTo>
                  <a:cubicBezTo>
                    <a:pt x="75" y="54"/>
                    <a:pt x="74" y="52"/>
                    <a:pt x="74" y="51"/>
                  </a:cubicBezTo>
                  <a:cubicBezTo>
                    <a:pt x="74" y="49"/>
                    <a:pt x="75" y="47"/>
                    <a:pt x="77" y="47"/>
                  </a:cubicBezTo>
                  <a:cubicBezTo>
                    <a:pt x="79" y="47"/>
                    <a:pt x="80" y="49"/>
                    <a:pt x="80" y="51"/>
                  </a:cubicBezTo>
                  <a:cubicBezTo>
                    <a:pt x="80" y="52"/>
                    <a:pt x="79" y="54"/>
                    <a:pt x="77" y="54"/>
                  </a:cubicBezTo>
                  <a:close/>
                  <a:moveTo>
                    <a:pt x="77" y="46"/>
                  </a:moveTo>
                  <a:cubicBezTo>
                    <a:pt x="75" y="46"/>
                    <a:pt x="74" y="44"/>
                    <a:pt x="74" y="43"/>
                  </a:cubicBezTo>
                  <a:cubicBezTo>
                    <a:pt x="74" y="41"/>
                    <a:pt x="75" y="39"/>
                    <a:pt x="77" y="39"/>
                  </a:cubicBezTo>
                  <a:cubicBezTo>
                    <a:pt x="79" y="39"/>
                    <a:pt x="80" y="41"/>
                    <a:pt x="80" y="43"/>
                  </a:cubicBezTo>
                  <a:cubicBezTo>
                    <a:pt x="80" y="44"/>
                    <a:pt x="79" y="46"/>
                    <a:pt x="77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66029" y="1811118"/>
            <a:ext cx="1421846" cy="1420004"/>
            <a:chOff x="5166029" y="1811118"/>
            <a:chExt cx="1421846" cy="1420004"/>
          </a:xfrm>
        </p:grpSpPr>
        <p:sp>
          <p:nvSpPr>
            <p:cNvPr id="19" name="椭圆 53"/>
            <p:cNvSpPr>
              <a:spLocks noChangeArrowheads="1"/>
            </p:cNvSpPr>
            <p:nvPr/>
          </p:nvSpPr>
          <p:spPr bwMode="auto">
            <a:xfrm>
              <a:off x="5166029" y="1811118"/>
              <a:ext cx="1421846" cy="14200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20" name="Group 17"/>
            <p:cNvGrpSpPr/>
            <p:nvPr/>
          </p:nvGrpSpPr>
          <p:grpSpPr bwMode="auto">
            <a:xfrm>
              <a:off x="5582807" y="2262388"/>
              <a:ext cx="442535" cy="570869"/>
              <a:chOff x="0" y="0"/>
              <a:chExt cx="381000" cy="492126"/>
            </a:xfrm>
          </p:grpSpPr>
          <p:sp>
            <p:nvSpPr>
              <p:cNvPr id="21" name="Freeform 1011"/>
              <p:cNvSpPr>
                <a:spLocks noChangeArrowheads="1"/>
              </p:cNvSpPr>
              <p:nvPr/>
            </p:nvSpPr>
            <p:spPr bwMode="auto">
              <a:xfrm>
                <a:off x="182562" y="0"/>
                <a:ext cx="46038" cy="111125"/>
              </a:xfrm>
              <a:custGeom>
                <a:avLst/>
                <a:gdLst>
                  <a:gd name="T0" fmla="*/ 8 w 8"/>
                  <a:gd name="T1" fmla="*/ 15 h 19"/>
                  <a:gd name="T2" fmla="*/ 4 w 8"/>
                  <a:gd name="T3" fmla="*/ 19 h 19"/>
                  <a:gd name="T4" fmla="*/ 4 w 8"/>
                  <a:gd name="T5" fmla="*/ 19 h 19"/>
                  <a:gd name="T6" fmla="*/ 0 w 8"/>
                  <a:gd name="T7" fmla="*/ 15 h 19"/>
                  <a:gd name="T8" fmla="*/ 0 w 8"/>
                  <a:gd name="T9" fmla="*/ 5 h 19"/>
                  <a:gd name="T10" fmla="*/ 4 w 8"/>
                  <a:gd name="T11" fmla="*/ 0 h 19"/>
                  <a:gd name="T12" fmla="*/ 4 w 8"/>
                  <a:gd name="T13" fmla="*/ 0 h 19"/>
                  <a:gd name="T14" fmla="*/ 8 w 8"/>
                  <a:gd name="T15" fmla="*/ 5 h 19"/>
                  <a:gd name="T16" fmla="*/ 8 w 8"/>
                  <a:gd name="T17" fmla="*/ 15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"/>
                  <a:gd name="T28" fmla="*/ 0 h 19"/>
                  <a:gd name="T29" fmla="*/ 8 w 8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" h="19">
                    <a:moveTo>
                      <a:pt x="8" y="15"/>
                    </a:moveTo>
                    <a:cubicBezTo>
                      <a:pt x="8" y="17"/>
                      <a:pt x="6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0" y="17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5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2" name="Freeform 1012"/>
              <p:cNvSpPr>
                <a:spLocks noChangeArrowheads="1"/>
              </p:cNvSpPr>
              <p:nvPr/>
            </p:nvSpPr>
            <p:spPr bwMode="auto">
              <a:xfrm>
                <a:off x="293687" y="0"/>
                <a:ext cx="52388" cy="111125"/>
              </a:xfrm>
              <a:custGeom>
                <a:avLst/>
                <a:gdLst>
                  <a:gd name="T0" fmla="*/ 9 w 9"/>
                  <a:gd name="T1" fmla="*/ 15 h 19"/>
                  <a:gd name="T2" fmla="*/ 4 w 9"/>
                  <a:gd name="T3" fmla="*/ 19 h 19"/>
                  <a:gd name="T4" fmla="*/ 4 w 9"/>
                  <a:gd name="T5" fmla="*/ 19 h 19"/>
                  <a:gd name="T6" fmla="*/ 0 w 9"/>
                  <a:gd name="T7" fmla="*/ 15 h 19"/>
                  <a:gd name="T8" fmla="*/ 0 w 9"/>
                  <a:gd name="T9" fmla="*/ 5 h 19"/>
                  <a:gd name="T10" fmla="*/ 4 w 9"/>
                  <a:gd name="T11" fmla="*/ 0 h 19"/>
                  <a:gd name="T12" fmla="*/ 4 w 9"/>
                  <a:gd name="T13" fmla="*/ 0 h 19"/>
                  <a:gd name="T14" fmla="*/ 9 w 9"/>
                  <a:gd name="T15" fmla="*/ 5 h 19"/>
                  <a:gd name="T16" fmla="*/ 9 w 9"/>
                  <a:gd name="T17" fmla="*/ 15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"/>
                  <a:gd name="T28" fmla="*/ 0 h 19"/>
                  <a:gd name="T29" fmla="*/ 9 w 9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" h="19">
                    <a:moveTo>
                      <a:pt x="9" y="15"/>
                    </a:moveTo>
                    <a:cubicBezTo>
                      <a:pt x="9" y="17"/>
                      <a:pt x="7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2" y="19"/>
                      <a:pt x="0" y="17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lnTo>
                      <a:pt x="9" y="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3" name="Freeform 1013"/>
              <p:cNvSpPr>
                <a:spLocks noChangeArrowheads="1"/>
              </p:cNvSpPr>
              <p:nvPr/>
            </p:nvSpPr>
            <p:spPr bwMode="auto">
              <a:xfrm>
                <a:off x="147637" y="134938"/>
                <a:ext cx="233363" cy="204788"/>
              </a:xfrm>
              <a:custGeom>
                <a:avLst/>
                <a:gdLst>
                  <a:gd name="T0" fmla="*/ 35 w 40"/>
                  <a:gd name="T1" fmla="*/ 0 h 35"/>
                  <a:gd name="T2" fmla="*/ 5 w 40"/>
                  <a:gd name="T3" fmla="*/ 0 h 35"/>
                  <a:gd name="T4" fmla="*/ 0 w 40"/>
                  <a:gd name="T5" fmla="*/ 0 h 35"/>
                  <a:gd name="T6" fmla="*/ 0 w 40"/>
                  <a:gd name="T7" fmla="*/ 4 h 35"/>
                  <a:gd name="T8" fmla="*/ 0 w 40"/>
                  <a:gd name="T9" fmla="*/ 10 h 35"/>
                  <a:gd name="T10" fmla="*/ 0 w 40"/>
                  <a:gd name="T11" fmla="*/ 27 h 35"/>
                  <a:gd name="T12" fmla="*/ 5 w 40"/>
                  <a:gd name="T13" fmla="*/ 31 h 35"/>
                  <a:gd name="T14" fmla="*/ 12 w 40"/>
                  <a:gd name="T15" fmla="*/ 31 h 35"/>
                  <a:gd name="T16" fmla="*/ 16 w 40"/>
                  <a:gd name="T17" fmla="*/ 35 h 35"/>
                  <a:gd name="T18" fmla="*/ 25 w 40"/>
                  <a:gd name="T19" fmla="*/ 35 h 35"/>
                  <a:gd name="T20" fmla="*/ 29 w 40"/>
                  <a:gd name="T21" fmla="*/ 31 h 35"/>
                  <a:gd name="T22" fmla="*/ 35 w 40"/>
                  <a:gd name="T23" fmla="*/ 31 h 35"/>
                  <a:gd name="T24" fmla="*/ 40 w 40"/>
                  <a:gd name="T25" fmla="*/ 27 h 35"/>
                  <a:gd name="T26" fmla="*/ 40 w 40"/>
                  <a:gd name="T27" fmla="*/ 10 h 35"/>
                  <a:gd name="T28" fmla="*/ 40 w 40"/>
                  <a:gd name="T29" fmla="*/ 4 h 35"/>
                  <a:gd name="T30" fmla="*/ 40 w 40"/>
                  <a:gd name="T31" fmla="*/ 0 h 35"/>
                  <a:gd name="T32" fmla="*/ 35 w 40"/>
                  <a:gd name="T33" fmla="*/ 0 h 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0"/>
                  <a:gd name="T52" fmla="*/ 0 h 35"/>
                  <a:gd name="T53" fmla="*/ 40 w 40"/>
                  <a:gd name="T54" fmla="*/ 35 h 3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0" h="35">
                    <a:moveTo>
                      <a:pt x="3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2" y="31"/>
                      <a:pt x="5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4" y="35"/>
                      <a:pt x="16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7" y="35"/>
                      <a:pt x="29" y="33"/>
                      <a:pt x="29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8" y="31"/>
                      <a:pt x="40" y="29"/>
                      <a:pt x="40" y="2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4" name="Freeform 1014"/>
              <p:cNvSpPr>
                <a:spLocks noChangeArrowheads="1"/>
              </p:cNvSpPr>
              <p:nvPr/>
            </p:nvSpPr>
            <p:spPr bwMode="auto">
              <a:xfrm>
                <a:off x="0" y="334963"/>
                <a:ext cx="280988" cy="157163"/>
              </a:xfrm>
              <a:custGeom>
                <a:avLst/>
                <a:gdLst>
                  <a:gd name="T0" fmla="*/ 45 w 48"/>
                  <a:gd name="T1" fmla="*/ 2 h 27"/>
                  <a:gd name="T2" fmla="*/ 43 w 48"/>
                  <a:gd name="T3" fmla="*/ 5 h 27"/>
                  <a:gd name="T4" fmla="*/ 43 w 48"/>
                  <a:gd name="T5" fmla="*/ 13 h 27"/>
                  <a:gd name="T6" fmla="*/ 35 w 48"/>
                  <a:gd name="T7" fmla="*/ 21 h 27"/>
                  <a:gd name="T8" fmla="*/ 27 w 48"/>
                  <a:gd name="T9" fmla="*/ 13 h 27"/>
                  <a:gd name="T10" fmla="*/ 13 w 48"/>
                  <a:gd name="T11" fmla="*/ 0 h 27"/>
                  <a:gd name="T12" fmla="*/ 0 w 48"/>
                  <a:gd name="T13" fmla="*/ 13 h 27"/>
                  <a:gd name="T14" fmla="*/ 3 w 48"/>
                  <a:gd name="T15" fmla="*/ 16 h 27"/>
                  <a:gd name="T16" fmla="*/ 6 w 48"/>
                  <a:gd name="T17" fmla="*/ 13 h 27"/>
                  <a:gd name="T18" fmla="*/ 13 w 48"/>
                  <a:gd name="T19" fmla="*/ 5 h 27"/>
                  <a:gd name="T20" fmla="*/ 21 w 48"/>
                  <a:gd name="T21" fmla="*/ 13 h 27"/>
                  <a:gd name="T22" fmla="*/ 35 w 48"/>
                  <a:gd name="T23" fmla="*/ 27 h 27"/>
                  <a:gd name="T24" fmla="*/ 48 w 48"/>
                  <a:gd name="T25" fmla="*/ 13 h 27"/>
                  <a:gd name="T26" fmla="*/ 48 w 48"/>
                  <a:gd name="T27" fmla="*/ 5 h 27"/>
                  <a:gd name="T28" fmla="*/ 45 w 48"/>
                  <a:gd name="T29" fmla="*/ 2 h 2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8"/>
                  <a:gd name="T46" fmla="*/ 0 h 27"/>
                  <a:gd name="T47" fmla="*/ 48 w 48"/>
                  <a:gd name="T48" fmla="*/ 27 h 2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8" h="27">
                    <a:moveTo>
                      <a:pt x="45" y="2"/>
                    </a:moveTo>
                    <a:cubicBezTo>
                      <a:pt x="44" y="2"/>
                      <a:pt x="43" y="3"/>
                      <a:pt x="43" y="5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8"/>
                      <a:pt x="39" y="21"/>
                      <a:pt x="35" y="21"/>
                    </a:cubicBezTo>
                    <a:cubicBezTo>
                      <a:pt x="30" y="21"/>
                      <a:pt x="27" y="18"/>
                      <a:pt x="27" y="13"/>
                    </a:cubicBezTo>
                    <a:cubicBezTo>
                      <a:pt x="27" y="6"/>
                      <a:pt x="21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5"/>
                      <a:pt x="1" y="16"/>
                      <a:pt x="3" y="16"/>
                    </a:cubicBezTo>
                    <a:cubicBezTo>
                      <a:pt x="4" y="16"/>
                      <a:pt x="6" y="15"/>
                      <a:pt x="6" y="13"/>
                    </a:cubicBezTo>
                    <a:cubicBezTo>
                      <a:pt x="6" y="9"/>
                      <a:pt x="9" y="5"/>
                      <a:pt x="13" y="5"/>
                    </a:cubicBezTo>
                    <a:cubicBezTo>
                      <a:pt x="18" y="5"/>
                      <a:pt x="21" y="9"/>
                      <a:pt x="21" y="13"/>
                    </a:cubicBezTo>
                    <a:cubicBezTo>
                      <a:pt x="21" y="21"/>
                      <a:pt x="27" y="27"/>
                      <a:pt x="35" y="27"/>
                    </a:cubicBezTo>
                    <a:cubicBezTo>
                      <a:pt x="42" y="27"/>
                      <a:pt x="48" y="21"/>
                      <a:pt x="48" y="13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3"/>
                      <a:pt x="47" y="2"/>
                      <a:pt x="45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214077" y="1790857"/>
            <a:ext cx="1420004" cy="1420004"/>
            <a:chOff x="7214077" y="1790857"/>
            <a:chExt cx="1420004" cy="1420004"/>
          </a:xfrm>
        </p:grpSpPr>
        <p:sp>
          <p:nvSpPr>
            <p:cNvPr id="26" name="椭圆 60"/>
            <p:cNvSpPr>
              <a:spLocks noChangeArrowheads="1"/>
            </p:cNvSpPr>
            <p:nvPr/>
          </p:nvSpPr>
          <p:spPr bwMode="auto">
            <a:xfrm>
              <a:off x="7214077" y="1790857"/>
              <a:ext cx="1420004" cy="14200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Freeform 1015"/>
            <p:cNvSpPr>
              <a:spLocks noChangeArrowheads="1"/>
            </p:cNvSpPr>
            <p:nvPr/>
          </p:nvSpPr>
          <p:spPr bwMode="auto">
            <a:xfrm>
              <a:off x="7652178" y="2325854"/>
              <a:ext cx="530354" cy="482475"/>
            </a:xfrm>
            <a:custGeom>
              <a:avLst/>
              <a:gdLst>
                <a:gd name="T0" fmla="*/ 1 w 78"/>
                <a:gd name="T1" fmla="*/ 69 h 71"/>
                <a:gd name="T2" fmla="*/ 5 w 78"/>
                <a:gd name="T3" fmla="*/ 70 h 71"/>
                <a:gd name="T4" fmla="*/ 14 w 78"/>
                <a:gd name="T5" fmla="*/ 55 h 71"/>
                <a:gd name="T6" fmla="*/ 49 w 78"/>
                <a:gd name="T7" fmla="*/ 48 h 71"/>
                <a:gd name="T8" fmla="*/ 78 w 78"/>
                <a:gd name="T9" fmla="*/ 0 h 71"/>
                <a:gd name="T10" fmla="*/ 10 w 78"/>
                <a:gd name="T11" fmla="*/ 53 h 71"/>
                <a:gd name="T12" fmla="*/ 42 w 78"/>
                <a:gd name="T13" fmla="*/ 21 h 71"/>
                <a:gd name="T14" fmla="*/ 1 w 78"/>
                <a:gd name="T15" fmla="*/ 69 h 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8"/>
                <a:gd name="T25" fmla="*/ 0 h 71"/>
                <a:gd name="T26" fmla="*/ 78 w 78"/>
                <a:gd name="T27" fmla="*/ 71 h 7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8" h="71">
                  <a:moveTo>
                    <a:pt x="1" y="69"/>
                  </a:moveTo>
                  <a:cubicBezTo>
                    <a:pt x="1" y="69"/>
                    <a:pt x="0" y="71"/>
                    <a:pt x="5" y="70"/>
                  </a:cubicBezTo>
                  <a:cubicBezTo>
                    <a:pt x="4" y="67"/>
                    <a:pt x="14" y="55"/>
                    <a:pt x="14" y="55"/>
                  </a:cubicBezTo>
                  <a:cubicBezTo>
                    <a:pt x="14" y="55"/>
                    <a:pt x="32" y="67"/>
                    <a:pt x="49" y="48"/>
                  </a:cubicBezTo>
                  <a:cubicBezTo>
                    <a:pt x="66" y="29"/>
                    <a:pt x="54" y="13"/>
                    <a:pt x="78" y="0"/>
                  </a:cubicBezTo>
                  <a:cubicBezTo>
                    <a:pt x="21" y="12"/>
                    <a:pt x="9" y="30"/>
                    <a:pt x="10" y="53"/>
                  </a:cubicBezTo>
                  <a:cubicBezTo>
                    <a:pt x="15" y="42"/>
                    <a:pt x="29" y="27"/>
                    <a:pt x="42" y="21"/>
                  </a:cubicBezTo>
                  <a:cubicBezTo>
                    <a:pt x="21" y="36"/>
                    <a:pt x="7" y="58"/>
                    <a:pt x="1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260280" y="1811118"/>
            <a:ext cx="1420004" cy="1420004"/>
            <a:chOff x="9260280" y="1811118"/>
            <a:chExt cx="1420004" cy="1420004"/>
          </a:xfrm>
        </p:grpSpPr>
        <p:sp>
          <p:nvSpPr>
            <p:cNvPr id="29" name="椭圆 63"/>
            <p:cNvSpPr>
              <a:spLocks noChangeArrowheads="1"/>
            </p:cNvSpPr>
            <p:nvPr/>
          </p:nvSpPr>
          <p:spPr bwMode="auto">
            <a:xfrm>
              <a:off x="9260280" y="1811118"/>
              <a:ext cx="1420004" cy="14200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30" name="Group 27"/>
            <p:cNvGrpSpPr/>
            <p:nvPr/>
          </p:nvGrpSpPr>
          <p:grpSpPr bwMode="auto">
            <a:xfrm>
              <a:off x="9726607" y="2347843"/>
              <a:ext cx="481864" cy="352005"/>
              <a:chOff x="0" y="0"/>
              <a:chExt cx="685800" cy="400050"/>
            </a:xfrm>
          </p:grpSpPr>
          <p:sp>
            <p:nvSpPr>
              <p:cNvPr id="31" name="Freeform 8"/>
              <p:cNvSpPr>
                <a:spLocks noChangeArrowheads="1"/>
              </p:cNvSpPr>
              <p:nvPr/>
            </p:nvSpPr>
            <p:spPr bwMode="auto">
              <a:xfrm>
                <a:off x="0" y="365125"/>
                <a:ext cx="685800" cy="34925"/>
              </a:xfrm>
              <a:custGeom>
                <a:avLst/>
                <a:gdLst>
                  <a:gd name="T0" fmla="*/ 117 w 117"/>
                  <a:gd name="T1" fmla="*/ 5 h 6"/>
                  <a:gd name="T2" fmla="*/ 115 w 117"/>
                  <a:gd name="T3" fmla="*/ 6 h 6"/>
                  <a:gd name="T4" fmla="*/ 2 w 117"/>
                  <a:gd name="T5" fmla="*/ 6 h 6"/>
                  <a:gd name="T6" fmla="*/ 0 w 117"/>
                  <a:gd name="T7" fmla="*/ 5 h 6"/>
                  <a:gd name="T8" fmla="*/ 0 w 117"/>
                  <a:gd name="T9" fmla="*/ 1 h 6"/>
                  <a:gd name="T10" fmla="*/ 2 w 117"/>
                  <a:gd name="T11" fmla="*/ 0 h 6"/>
                  <a:gd name="T12" fmla="*/ 115 w 117"/>
                  <a:gd name="T13" fmla="*/ 0 h 6"/>
                  <a:gd name="T14" fmla="*/ 117 w 117"/>
                  <a:gd name="T15" fmla="*/ 1 h 6"/>
                  <a:gd name="T16" fmla="*/ 117 w 117"/>
                  <a:gd name="T17" fmla="*/ 5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7"/>
                  <a:gd name="T28" fmla="*/ 0 h 6"/>
                  <a:gd name="T29" fmla="*/ 117 w 117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7" h="6">
                    <a:moveTo>
                      <a:pt x="117" y="5"/>
                    </a:moveTo>
                    <a:cubicBezTo>
                      <a:pt x="117" y="6"/>
                      <a:pt x="116" y="6"/>
                      <a:pt x="115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6" y="0"/>
                      <a:pt x="117" y="0"/>
                      <a:pt x="117" y="1"/>
                    </a:cubicBezTo>
                    <a:lnTo>
                      <a:pt x="117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2" name="Freeform 9"/>
              <p:cNvSpPr>
                <a:spLocks noEditPoints="1" noChangeArrowheads="1"/>
              </p:cNvSpPr>
              <p:nvPr/>
            </p:nvSpPr>
            <p:spPr bwMode="auto">
              <a:xfrm>
                <a:off x="41275" y="0"/>
                <a:ext cx="603250" cy="346075"/>
              </a:xfrm>
              <a:custGeom>
                <a:avLst/>
                <a:gdLst>
                  <a:gd name="T0" fmla="*/ 99 w 103"/>
                  <a:gd name="T1" fmla="*/ 0 h 59"/>
                  <a:gd name="T2" fmla="*/ 5 w 103"/>
                  <a:gd name="T3" fmla="*/ 0 h 59"/>
                  <a:gd name="T4" fmla="*/ 0 w 103"/>
                  <a:gd name="T5" fmla="*/ 5 h 59"/>
                  <a:gd name="T6" fmla="*/ 0 w 103"/>
                  <a:gd name="T7" fmla="*/ 54 h 59"/>
                  <a:gd name="T8" fmla="*/ 5 w 103"/>
                  <a:gd name="T9" fmla="*/ 59 h 59"/>
                  <a:gd name="T10" fmla="*/ 99 w 103"/>
                  <a:gd name="T11" fmla="*/ 59 h 59"/>
                  <a:gd name="T12" fmla="*/ 103 w 103"/>
                  <a:gd name="T13" fmla="*/ 54 h 59"/>
                  <a:gd name="T14" fmla="*/ 103 w 103"/>
                  <a:gd name="T15" fmla="*/ 5 h 59"/>
                  <a:gd name="T16" fmla="*/ 99 w 103"/>
                  <a:gd name="T17" fmla="*/ 0 h 59"/>
                  <a:gd name="T18" fmla="*/ 99 w 103"/>
                  <a:gd name="T19" fmla="*/ 55 h 59"/>
                  <a:gd name="T20" fmla="*/ 5 w 103"/>
                  <a:gd name="T21" fmla="*/ 55 h 59"/>
                  <a:gd name="T22" fmla="*/ 5 w 103"/>
                  <a:gd name="T23" fmla="*/ 6 h 59"/>
                  <a:gd name="T24" fmla="*/ 99 w 103"/>
                  <a:gd name="T25" fmla="*/ 6 h 59"/>
                  <a:gd name="T26" fmla="*/ 99 w 103"/>
                  <a:gd name="T27" fmla="*/ 55 h 5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3"/>
                  <a:gd name="T43" fmla="*/ 0 h 59"/>
                  <a:gd name="T44" fmla="*/ 103 w 103"/>
                  <a:gd name="T45" fmla="*/ 59 h 5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3" h="59">
                    <a:moveTo>
                      <a:pt x="9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7"/>
                      <a:pt x="2" y="59"/>
                      <a:pt x="5" y="59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101" y="59"/>
                      <a:pt x="103" y="57"/>
                      <a:pt x="103" y="54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2"/>
                      <a:pt x="101" y="0"/>
                      <a:pt x="99" y="0"/>
                    </a:cubicBezTo>
                    <a:close/>
                    <a:moveTo>
                      <a:pt x="99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99" y="6"/>
                      <a:pt x="99" y="6"/>
                      <a:pt x="99" y="6"/>
                    </a:cubicBezTo>
                    <a:lnTo>
                      <a:pt x="99" y="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38" name="燕尾形 73"/>
          <p:cNvSpPr>
            <a:spLocks noChangeArrowheads="1"/>
          </p:cNvSpPr>
          <p:nvPr/>
        </p:nvSpPr>
        <p:spPr bwMode="auto">
          <a:xfrm>
            <a:off x="2664907" y="2452053"/>
            <a:ext cx="250481" cy="250481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240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燕尾形 74"/>
          <p:cNvSpPr>
            <a:spLocks noChangeArrowheads="1"/>
          </p:cNvSpPr>
          <p:nvPr/>
        </p:nvSpPr>
        <p:spPr bwMode="auto">
          <a:xfrm>
            <a:off x="4742422" y="2452053"/>
            <a:ext cx="250481" cy="250481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240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燕尾形 75"/>
          <p:cNvSpPr>
            <a:spLocks noChangeArrowheads="1"/>
          </p:cNvSpPr>
          <p:nvPr/>
        </p:nvSpPr>
        <p:spPr bwMode="auto">
          <a:xfrm>
            <a:off x="6779419" y="2452053"/>
            <a:ext cx="250481" cy="250481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240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燕尾形 76"/>
          <p:cNvSpPr>
            <a:spLocks noChangeArrowheads="1"/>
          </p:cNvSpPr>
          <p:nvPr/>
        </p:nvSpPr>
        <p:spPr bwMode="auto">
          <a:xfrm>
            <a:off x="8845883" y="2474153"/>
            <a:ext cx="250481" cy="250481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240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2" name="Group 46"/>
          <p:cNvGrpSpPr/>
          <p:nvPr/>
        </p:nvGrpSpPr>
        <p:grpSpPr bwMode="auto">
          <a:xfrm>
            <a:off x="1073632" y="3461679"/>
            <a:ext cx="9847129" cy="357303"/>
            <a:chOff x="0" y="0"/>
            <a:chExt cx="8487614" cy="309189"/>
          </a:xfrm>
        </p:grpSpPr>
        <p:sp>
          <p:nvSpPr>
            <p:cNvPr id="43" name="矩形 84"/>
            <p:cNvSpPr>
              <a:spLocks noChangeArrowheads="1"/>
            </p:cNvSpPr>
            <p:nvPr/>
          </p:nvSpPr>
          <p:spPr bwMode="auto">
            <a:xfrm>
              <a:off x="0" y="0"/>
              <a:ext cx="8487614" cy="3091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4" name="燕尾形 85"/>
            <p:cNvSpPr>
              <a:spLocks noChangeArrowheads="1"/>
            </p:cNvSpPr>
            <p:nvPr/>
          </p:nvSpPr>
          <p:spPr bwMode="auto">
            <a:xfrm rot="5400000">
              <a:off x="447875" y="45803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5" name="燕尾形 86"/>
            <p:cNvSpPr>
              <a:spLocks noChangeArrowheads="1"/>
            </p:cNvSpPr>
            <p:nvPr/>
          </p:nvSpPr>
          <p:spPr bwMode="auto">
            <a:xfrm rot="5400000">
              <a:off x="2193724" y="45802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6" name="燕尾形 87"/>
            <p:cNvSpPr>
              <a:spLocks noChangeArrowheads="1"/>
            </p:cNvSpPr>
            <p:nvPr/>
          </p:nvSpPr>
          <p:spPr bwMode="auto">
            <a:xfrm rot="5400000">
              <a:off x="4024557" y="51518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7" name="燕尾形 88"/>
            <p:cNvSpPr>
              <a:spLocks noChangeArrowheads="1"/>
            </p:cNvSpPr>
            <p:nvPr/>
          </p:nvSpPr>
          <p:spPr bwMode="auto">
            <a:xfrm rot="5400000">
              <a:off x="5716320" y="40380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燕尾形 89"/>
            <p:cNvSpPr>
              <a:spLocks noChangeArrowheads="1"/>
            </p:cNvSpPr>
            <p:nvPr/>
          </p:nvSpPr>
          <p:spPr bwMode="auto">
            <a:xfrm rot="5400000">
              <a:off x="7540696" y="51082"/>
              <a:ext cx="237581" cy="237581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9" name="Content Placeholder 2"/>
          <p:cNvSpPr txBox="1"/>
          <p:nvPr/>
        </p:nvSpPr>
        <p:spPr>
          <a:xfrm>
            <a:off x="1074102" y="4221509"/>
            <a:ext cx="1857530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zh-CN" altLang="en-US" sz="16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利用版本控制工具，</a:t>
            </a:r>
            <a:r>
              <a:rPr lang="en-US" altLang="zh-CN" sz="16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git</a:t>
            </a:r>
            <a:r>
              <a:rPr lang="zh-CN" altLang="en-US" sz="1600" b="1" dirty="0" smtClean="0">
                <a:latin typeface="Microsoft JhengHei" panose="020B0604030504040204" pitchFamily="34" charset="-120"/>
                <a:ea typeface="宋体" panose="02010600030101010101" pitchFamily="2" charset="-122"/>
                <a:cs typeface="Lantinghei SC Extralight" charset="-122"/>
                <a:sym typeface="+mn-ea"/>
              </a:rPr>
              <a:t>，</a:t>
            </a:r>
            <a:r>
              <a:rPr lang="zh-CN" altLang="en-US" sz="16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度量个人与群体的协同效果。提高小组的运作效率。</a:t>
            </a:r>
            <a:endParaRPr lang="zh-CN" altLang="en-US" sz="1600" b="1" dirty="0" smtClean="0">
              <a:solidFill>
                <a:sysClr val="window" lastClr="FFFFFF">
                  <a:lumMod val="65000"/>
                </a:sys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</p:txBody>
      </p:sp>
      <p:sp>
        <p:nvSpPr>
          <p:cNvPr id="50" name="Content Placeholder 2"/>
          <p:cNvSpPr txBox="1"/>
          <p:nvPr/>
        </p:nvSpPr>
        <p:spPr>
          <a:xfrm>
            <a:off x="2915057" y="4109749"/>
            <a:ext cx="1857530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根据个人</a:t>
            </a:r>
            <a:r>
              <a:rPr lang="zh-CN" altLang="en-US" sz="16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与群体报告，判断学习成果，提高文献搜集运用能力</a:t>
            </a:r>
            <a:endParaRPr lang="zh-CN" altLang="en-US" sz="1600" b="1" dirty="0" smtClean="0">
              <a:solidFill>
                <a:sysClr val="window" lastClr="FFFFFF">
                  <a:lumMod val="65000"/>
                </a:sys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</p:txBody>
      </p:sp>
      <p:sp>
        <p:nvSpPr>
          <p:cNvPr id="51" name="Content Placeholder 2"/>
          <p:cNvSpPr txBox="1"/>
          <p:nvPr/>
        </p:nvSpPr>
        <p:spPr>
          <a:xfrm>
            <a:off x="5014746" y="4109749"/>
            <a:ext cx="1857530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寻找分析反映产业趋势的信息和数据，提高解决问题的能力</a:t>
            </a:r>
            <a:endParaRPr lang="zh-CN" altLang="en-US" sz="1600" b="1" dirty="0" smtClean="0">
              <a:solidFill>
                <a:sysClr val="window" lastClr="FFFFFF">
                  <a:lumMod val="65000"/>
                </a:sys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</p:txBody>
      </p:sp>
      <p:sp>
        <p:nvSpPr>
          <p:cNvPr id="52" name="Content Placeholder 2"/>
          <p:cNvSpPr txBox="1"/>
          <p:nvPr/>
        </p:nvSpPr>
        <p:spPr>
          <a:xfrm>
            <a:off x="6995904" y="4109749"/>
            <a:ext cx="1857530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经历一个撰写并审阅产业分析报告的过程，培养逻辑模型的思维方式</a:t>
            </a:r>
            <a:endParaRPr lang="zh-CN" altLang="en-US" sz="1600" b="1" dirty="0" smtClean="0">
              <a:solidFill>
                <a:sysClr val="window" lastClr="FFFFFF">
                  <a:lumMod val="65000"/>
                </a:sys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</p:txBody>
      </p:sp>
      <p:sp>
        <p:nvSpPr>
          <p:cNvPr id="53" name="Content Placeholder 2"/>
          <p:cNvSpPr txBox="1"/>
          <p:nvPr/>
        </p:nvSpPr>
        <p:spPr>
          <a:xfrm>
            <a:off x="9096251" y="4109749"/>
            <a:ext cx="1857530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rPr>
              <a:t>培养一套产业分布的时空索引思维能力，提高产业调研能力</a:t>
            </a:r>
            <a:endParaRPr lang="zh-CN" altLang="en-US" sz="1600" b="1" dirty="0" smtClean="0">
              <a:solidFill>
                <a:sysClr val="window" lastClr="FFFFFF">
                  <a:lumMod val="65000"/>
                </a:sys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Lantinghei SC Extralight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104775" y="-19050"/>
            <a:ext cx="476250" cy="85725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五边形 1"/>
          <p:cNvSpPr/>
          <p:nvPr/>
        </p:nvSpPr>
        <p:spPr>
          <a:xfrm>
            <a:off x="0" y="-19050"/>
            <a:ext cx="476250" cy="85725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685800" y="76200"/>
            <a:ext cx="396621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200" dirty="0">
                <a:solidFill>
                  <a:schemeClr val="accent1"/>
                </a:solidFill>
              </a:rPr>
              <a:t>逻辑模型</a:t>
            </a:r>
            <a:r>
              <a:rPr lang="en-US" altLang="zh-CN" sz="4000" b="1" spc="200" dirty="0">
                <a:solidFill>
                  <a:schemeClr val="accent1"/>
                </a:solidFill>
              </a:rPr>
              <a:t>---</a:t>
            </a:r>
            <a:r>
              <a:rPr lang="zh-CN" altLang="en-US" sz="4000" b="1" spc="200" dirty="0">
                <a:solidFill>
                  <a:schemeClr val="accent1"/>
                </a:solidFill>
              </a:rPr>
              <a:t>输出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76250" y="838200"/>
            <a:ext cx="1171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6761048"/>
            <a:ext cx="12192000" cy="96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6835140" y="3440430"/>
            <a:ext cx="80391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grpSp>
        <p:nvGrpSpPr>
          <p:cNvPr id="22" name="组合 25"/>
          <p:cNvGrpSpPr/>
          <p:nvPr/>
        </p:nvGrpSpPr>
        <p:grpSpPr bwMode="auto">
          <a:xfrm>
            <a:off x="7308427" y="3643532"/>
            <a:ext cx="2364317" cy="2146300"/>
            <a:chOff x="0" y="0"/>
            <a:chExt cx="1773781" cy="1609411"/>
          </a:xfrm>
        </p:grpSpPr>
        <p:grpSp>
          <p:nvGrpSpPr>
            <p:cNvPr id="23" name="组合 26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25" name="右箭头 55"/>
              <p:cNvSpPr/>
              <p:nvPr/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26" name="右箭头 55"/>
              <p:cNvSpPr/>
              <p:nvPr/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24" name="TextBox 2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603117" cy="57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40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27" name="组合 31"/>
          <p:cNvGrpSpPr/>
          <p:nvPr/>
        </p:nvGrpSpPr>
        <p:grpSpPr bwMode="auto">
          <a:xfrm>
            <a:off x="2223348" y="3643532"/>
            <a:ext cx="2366433" cy="2146300"/>
            <a:chOff x="0" y="0"/>
            <a:chExt cx="1773781" cy="1609411"/>
          </a:xfrm>
        </p:grpSpPr>
        <p:grpSp>
          <p:nvGrpSpPr>
            <p:cNvPr id="28" name="组合 32"/>
            <p:cNvGrpSpPr/>
            <p:nvPr/>
          </p:nvGrpSpPr>
          <p:grpSpPr bwMode="auto">
            <a:xfrm>
              <a:off x="0" y="0"/>
              <a:ext cx="1773781" cy="1609411"/>
              <a:chOff x="0" y="0"/>
              <a:chExt cx="1773781" cy="1609411"/>
            </a:xfrm>
          </p:grpSpPr>
          <p:sp>
            <p:nvSpPr>
              <p:cNvPr id="30" name="右箭头 55"/>
              <p:cNvSpPr/>
              <p:nvPr/>
            </p:nvSpPr>
            <p:spPr bwMode="auto">
              <a:xfrm>
                <a:off x="102604" y="362687"/>
                <a:ext cx="1671177" cy="911035"/>
              </a:xfrm>
              <a:custGeom>
                <a:avLst/>
                <a:gdLst>
                  <a:gd name="T0" fmla="*/ 3880 w 1671177"/>
                  <a:gd name="T1" fmla="*/ 0 h 911035"/>
                  <a:gd name="T2" fmla="*/ 1322002 w 1671177"/>
                  <a:gd name="T3" fmla="*/ 0 h 911035"/>
                  <a:gd name="T4" fmla="*/ 1577267 w 1671177"/>
                  <a:gd name="T5" fmla="*/ 260936 h 911035"/>
                  <a:gd name="T6" fmla="*/ 1589104 w 1671177"/>
                  <a:gd name="T7" fmla="*/ 624038 h 911035"/>
                  <a:gd name="T8" fmla="*/ 1297607 w 1671177"/>
                  <a:gd name="T9" fmla="*/ 911035 h 911035"/>
                  <a:gd name="T10" fmla="*/ 609562 w 1671177"/>
                  <a:gd name="T11" fmla="*/ 911035 h 911035"/>
                  <a:gd name="T12" fmla="*/ 582967 w 1671177"/>
                  <a:gd name="T13" fmla="*/ 909006 h 911035"/>
                  <a:gd name="T14" fmla="*/ 0 w 1671177"/>
                  <a:gd name="T15" fmla="*/ 908746 h 911035"/>
                  <a:gd name="T16" fmla="*/ 266330 w 1671177"/>
                  <a:gd name="T17" fmla="*/ 630839 h 911035"/>
                  <a:gd name="T18" fmla="*/ 287045 w 1671177"/>
                  <a:gd name="T19" fmla="*/ 287570 h 911035"/>
                  <a:gd name="T20" fmla="*/ 3880 w 1671177"/>
                  <a:gd name="T21" fmla="*/ 0 h 9110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671177" h="911035">
                    <a:moveTo>
                      <a:pt x="3880" y="0"/>
                    </a:moveTo>
                    <a:lnTo>
                      <a:pt x="1322002" y="0"/>
                    </a:lnTo>
                    <a:lnTo>
                      <a:pt x="1577267" y="260936"/>
                    </a:lnTo>
                    <a:cubicBezTo>
                      <a:pt x="1720296" y="408603"/>
                      <a:pt x="1679854" y="514841"/>
                      <a:pt x="1589104" y="624038"/>
                    </a:cubicBezTo>
                    <a:lnTo>
                      <a:pt x="1297607" y="911035"/>
                    </a:lnTo>
                    <a:lnTo>
                      <a:pt x="609562" y="911035"/>
                    </a:lnTo>
                    <a:cubicBezTo>
                      <a:pt x="601030" y="909370"/>
                      <a:pt x="592146" y="909088"/>
                      <a:pt x="582967" y="909006"/>
                    </a:cubicBezTo>
                    <a:lnTo>
                      <a:pt x="0" y="908746"/>
                    </a:lnTo>
                    <a:lnTo>
                      <a:pt x="266330" y="630839"/>
                    </a:lnTo>
                    <a:cubicBezTo>
                      <a:pt x="347215" y="528253"/>
                      <a:pt x="398509" y="416789"/>
                      <a:pt x="287045" y="287570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chemeClr val="tx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31" name="右箭头 55"/>
              <p:cNvSpPr/>
              <p:nvPr/>
            </p:nvSpPr>
            <p:spPr bwMode="auto">
              <a:xfrm>
                <a:off x="0" y="0"/>
                <a:ext cx="1671177" cy="1609411"/>
              </a:xfrm>
              <a:custGeom>
                <a:avLst/>
                <a:gdLst>
                  <a:gd name="T0" fmla="*/ 0 w 1671177"/>
                  <a:gd name="T1" fmla="*/ 354510 h 1609411"/>
                  <a:gd name="T2" fmla="*/ 556334 w 1671177"/>
                  <a:gd name="T3" fmla="*/ 353057 h 1609411"/>
                  <a:gd name="T4" fmla="*/ 850996 w 1671177"/>
                  <a:gd name="T5" fmla="*/ 94099 h 1609411"/>
                  <a:gd name="T6" fmla="*/ 1004876 w 1671177"/>
                  <a:gd name="T7" fmla="*/ 34278 h 1609411"/>
                  <a:gd name="T8" fmla="*/ 1577267 w 1671177"/>
                  <a:gd name="T9" fmla="*/ 619386 h 1609411"/>
                  <a:gd name="T10" fmla="*/ 1589104 w 1671177"/>
                  <a:gd name="T11" fmla="*/ 982488 h 1609411"/>
                  <a:gd name="T12" fmla="*/ 1013753 w 1671177"/>
                  <a:gd name="T13" fmla="*/ 1548957 h 1609411"/>
                  <a:gd name="T14" fmla="*/ 853956 w 1671177"/>
                  <a:gd name="T15" fmla="*/ 1495056 h 1609411"/>
                  <a:gd name="T16" fmla="*/ 582967 w 1671177"/>
                  <a:gd name="T17" fmla="*/ 1267456 h 1609411"/>
                  <a:gd name="T18" fmla="*/ 0 w 1671177"/>
                  <a:gd name="T19" fmla="*/ 1267196 h 1609411"/>
                  <a:gd name="T20" fmla="*/ 266330 w 1671177"/>
                  <a:gd name="T21" fmla="*/ 989289 h 1609411"/>
                  <a:gd name="T22" fmla="*/ 287045 w 1671177"/>
                  <a:gd name="T23" fmla="*/ 646020 h 1609411"/>
                  <a:gd name="T24" fmla="*/ 0 w 1671177"/>
                  <a:gd name="T25" fmla="*/ 354510 h 16094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71177" h="1609411">
                    <a:moveTo>
                      <a:pt x="0" y="354510"/>
                    </a:moveTo>
                    <a:lnTo>
                      <a:pt x="556334" y="353057"/>
                    </a:lnTo>
                    <a:cubicBezTo>
                      <a:pt x="746291" y="355515"/>
                      <a:pt x="856347" y="257358"/>
                      <a:pt x="850996" y="94099"/>
                    </a:cubicBezTo>
                    <a:cubicBezTo>
                      <a:pt x="849023" y="-2780"/>
                      <a:pt x="929910" y="-28640"/>
                      <a:pt x="1004876" y="34278"/>
                    </a:cubicBezTo>
                    <a:lnTo>
                      <a:pt x="1577267" y="619386"/>
                    </a:lnTo>
                    <a:cubicBezTo>
                      <a:pt x="1720296" y="767053"/>
                      <a:pt x="1679854" y="873291"/>
                      <a:pt x="1589104" y="982488"/>
                    </a:cubicBezTo>
                    <a:lnTo>
                      <a:pt x="1013753" y="1548957"/>
                    </a:lnTo>
                    <a:cubicBezTo>
                      <a:pt x="927935" y="1643440"/>
                      <a:pt x="868752" y="1628432"/>
                      <a:pt x="853956" y="1495056"/>
                    </a:cubicBezTo>
                    <a:cubicBezTo>
                      <a:pt x="849443" y="1377760"/>
                      <a:pt x="794625" y="1269343"/>
                      <a:pt x="582967" y="1267456"/>
                    </a:cubicBezTo>
                    <a:lnTo>
                      <a:pt x="0" y="1267196"/>
                    </a:lnTo>
                    <a:lnTo>
                      <a:pt x="266330" y="989289"/>
                    </a:lnTo>
                    <a:cubicBezTo>
                      <a:pt x="347215" y="886703"/>
                      <a:pt x="398509" y="775239"/>
                      <a:pt x="287045" y="646020"/>
                    </a:cubicBezTo>
                    <a:lnTo>
                      <a:pt x="0" y="3545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29" name="TextBox 33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602578" cy="57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60245" y="1442721"/>
            <a:ext cx="3268248" cy="1873858"/>
            <a:chOff x="1604010" y="2052632"/>
            <a:chExt cx="3268248" cy="1873858"/>
          </a:xfrm>
        </p:grpSpPr>
        <p:cxnSp>
          <p:nvCxnSpPr>
            <p:cNvPr id="41" name="直接连接符 36"/>
            <p:cNvCxnSpPr>
              <a:cxnSpLocks noChangeShapeType="1"/>
            </p:cNvCxnSpPr>
            <p:nvPr/>
          </p:nvCxnSpPr>
          <p:spPr bwMode="auto">
            <a:xfrm flipV="1">
              <a:off x="1604010" y="2247477"/>
              <a:ext cx="0" cy="1166284"/>
            </a:xfrm>
            <a:prstGeom prst="line">
              <a:avLst/>
            </a:prstGeom>
            <a:noFill/>
            <a:ln w="6350">
              <a:solidFill>
                <a:schemeClr val="bg1">
                  <a:lumMod val="65000"/>
                  <a:alpha val="98000"/>
                </a:schemeClr>
              </a:solidFill>
              <a:prstDash val="sysDash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Box 19"/>
            <p:cNvSpPr txBox="1"/>
            <p:nvPr/>
          </p:nvSpPr>
          <p:spPr>
            <a:xfrm>
              <a:off x="1689432" y="2247550"/>
              <a:ext cx="3182826" cy="167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8900" indent="-88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</a:endParaRP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个人</a:t>
              </a:r>
              <a:r>
                <a:rPr lang="en-US" altLang="zh-CN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wiki</a:t>
              </a:r>
              <a:r>
                <a:rPr lang="zh-CN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主页迭代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个人每周学习报告</a:t>
              </a:r>
            </a:p>
            <a:p>
              <a:pPr marL="88900" indent="-88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endParaRPr>
            </a:p>
          </p:txBody>
        </p:sp>
        <p:sp>
          <p:nvSpPr>
            <p:cNvPr id="43" name="TextBox 20"/>
            <p:cNvSpPr txBox="1"/>
            <p:nvPr/>
          </p:nvSpPr>
          <p:spPr>
            <a:xfrm>
              <a:off x="1911047" y="2052632"/>
              <a:ext cx="21403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个人输出：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950652" y="1380491"/>
            <a:ext cx="3259661" cy="2007843"/>
            <a:chOff x="4884362" y="1927537"/>
            <a:chExt cx="3259661" cy="2007843"/>
          </a:xfrm>
        </p:grpSpPr>
        <p:cxnSp>
          <p:nvCxnSpPr>
            <p:cNvPr id="45" name="直接连接符 40"/>
            <p:cNvCxnSpPr>
              <a:cxnSpLocks noChangeShapeType="1"/>
            </p:cNvCxnSpPr>
            <p:nvPr/>
          </p:nvCxnSpPr>
          <p:spPr bwMode="auto">
            <a:xfrm flipV="1">
              <a:off x="4932654" y="1989667"/>
              <a:ext cx="0" cy="1166284"/>
            </a:xfrm>
            <a:prstGeom prst="line">
              <a:avLst/>
            </a:prstGeom>
            <a:noFill/>
            <a:ln w="6350">
              <a:solidFill>
                <a:schemeClr val="bg1">
                  <a:lumMod val="65000"/>
                  <a:alpha val="98000"/>
                </a:schemeClr>
              </a:solidFill>
              <a:prstDash val="sysDash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TextBox 19"/>
            <p:cNvSpPr txBox="1"/>
            <p:nvPr/>
          </p:nvSpPr>
          <p:spPr>
            <a:xfrm>
              <a:off x="4961197" y="2441225"/>
              <a:ext cx="3182826" cy="1494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每</a:t>
              </a:r>
              <a:r>
                <a:rPr lang="zh-CN" altLang="en-US" sz="2000" b="1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周小组汇报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小组</a:t>
              </a:r>
              <a:r>
                <a:rPr lang="en-US" altLang="zh-CN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wiki</a:t>
              </a:r>
              <a:r>
                <a:rPr lang="zh-CN" altLang="en-US" sz="2000" b="1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主页迭代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产业分析报告迭代</a:t>
              </a:r>
            </a:p>
            <a:p>
              <a:pPr marL="363855" lvl="1" indent="-187325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  <a:cs typeface="Lantinghei SC Extralight" charset="-122"/>
                  <a:sym typeface="+mn-ea"/>
                </a:rPr>
                <a:t>最终产业报告 </a:t>
              </a:r>
              <a:endPara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antinghei SC Extralight" charset="-122"/>
                <a:sym typeface="+mn-ea"/>
              </a:endParaRPr>
            </a:p>
          </p:txBody>
        </p:sp>
        <p:sp>
          <p:nvSpPr>
            <p:cNvPr id="47" name="TextBox 20"/>
            <p:cNvSpPr txBox="1"/>
            <p:nvPr/>
          </p:nvSpPr>
          <p:spPr>
            <a:xfrm>
              <a:off x="4884362" y="1927537"/>
              <a:ext cx="21403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小组输出：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3095629"/>
  <p:tag name="MH_LIBRARY" val="CONTENTS"/>
  <p:tag name="MH_TYPE" val="OTHERS"/>
  <p:tag name="ID" val="6267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7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70"/>
</p:tagLst>
</file>

<file path=ppt/theme/theme1.xml><?xml version="1.0" encoding="utf-8"?>
<a:theme xmlns:a="http://schemas.openxmlformats.org/drawingml/2006/main" name="Office 主题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1287</Words>
  <Application>Microsoft Macintosh PowerPoint</Application>
  <PresentationFormat>宽屏</PresentationFormat>
  <Paragraphs>264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 Unicode MS</vt:lpstr>
      <vt:lpstr>Calibri</vt:lpstr>
      <vt:lpstr>Lantinghei SC Extralight</vt:lpstr>
      <vt:lpstr>Microsoft JhengHei</vt:lpstr>
      <vt:lpstr>Times New Roman</vt:lpstr>
      <vt:lpstr>Wingdings</vt:lpstr>
      <vt:lpstr>等线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A-46【简约商务】清新简约蓝色商务报告创业计划书路演通用模板</dc:title>
  <dc:creator>PC</dc:creator>
  <cp:lastModifiedBy>Microsoft Office 用户</cp:lastModifiedBy>
  <cp:revision>36</cp:revision>
  <dcterms:created xsi:type="dcterms:W3CDTF">2016-03-03T01:42:00Z</dcterms:created>
  <dcterms:modified xsi:type="dcterms:W3CDTF">2017-09-29T11:19:26Z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